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9.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docProps/core.xml" ContentType="application/vnd.openxmlformats-package.core-properties+xml"/>
  <Override PartName="/docProps/app.xml" ContentType="application/vnd.openxmlformats-officedocument.extended-properties+xml"/>
  <Override PartName="/ppt/ink/ink27.xml" ContentType="application/inkml+xml"/>
  <Override PartName="/ppt/ink/ink28.xml" ContentType="application/inkml+xml"/>
  <Override PartName="/ppt/ink/ink30.xml" ContentType="application/inkml+xml"/>
  <Override PartName="/ppt/ink/ink31.xml" ContentType="application/inkml+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Lst>
  <p:notesMasterIdLst>
    <p:notesMasterId r:id="rId60"/>
  </p:notesMasterIdLst>
  <p:sldIdLst>
    <p:sldId id="648" r:id="rId2"/>
    <p:sldId id="671" r:id="rId3"/>
    <p:sldId id="270" r:id="rId4"/>
    <p:sldId id="798" r:id="rId5"/>
    <p:sldId id="799" r:id="rId6"/>
    <p:sldId id="259" r:id="rId7"/>
    <p:sldId id="807" r:id="rId8"/>
    <p:sldId id="808" r:id="rId9"/>
    <p:sldId id="4553" r:id="rId10"/>
    <p:sldId id="4549" r:id="rId11"/>
    <p:sldId id="289" r:id="rId12"/>
    <p:sldId id="304" r:id="rId13"/>
    <p:sldId id="301" r:id="rId14"/>
    <p:sldId id="4556" r:id="rId15"/>
    <p:sldId id="4561" r:id="rId16"/>
    <p:sldId id="4550" r:id="rId17"/>
    <p:sldId id="4578" r:id="rId18"/>
    <p:sldId id="4518" r:id="rId19"/>
    <p:sldId id="791" r:id="rId20"/>
    <p:sldId id="692" r:id="rId21"/>
    <p:sldId id="558" r:id="rId22"/>
    <p:sldId id="785" r:id="rId23"/>
    <p:sldId id="718" r:id="rId24"/>
    <p:sldId id="693" r:id="rId25"/>
    <p:sldId id="759" r:id="rId26"/>
    <p:sldId id="4585" r:id="rId27"/>
    <p:sldId id="271" r:id="rId28"/>
    <p:sldId id="711" r:id="rId29"/>
    <p:sldId id="770" r:id="rId30"/>
    <p:sldId id="773" r:id="rId31"/>
    <p:sldId id="774" r:id="rId32"/>
    <p:sldId id="775" r:id="rId33"/>
    <p:sldId id="776" r:id="rId34"/>
    <p:sldId id="779" r:id="rId35"/>
    <p:sldId id="780" r:id="rId36"/>
    <p:sldId id="710" r:id="rId37"/>
    <p:sldId id="705" r:id="rId38"/>
    <p:sldId id="786" r:id="rId39"/>
    <p:sldId id="699" r:id="rId40"/>
    <p:sldId id="577" r:id="rId41"/>
    <p:sldId id="578" r:id="rId42"/>
    <p:sldId id="4591" r:id="rId43"/>
    <p:sldId id="599" r:id="rId44"/>
    <p:sldId id="782" r:id="rId45"/>
    <p:sldId id="4592" r:id="rId46"/>
    <p:sldId id="788" r:id="rId47"/>
    <p:sldId id="796" r:id="rId48"/>
    <p:sldId id="4583" r:id="rId49"/>
    <p:sldId id="532" r:id="rId50"/>
    <p:sldId id="533" r:id="rId51"/>
    <p:sldId id="4586" r:id="rId52"/>
    <p:sldId id="4587" r:id="rId53"/>
    <p:sldId id="4588" r:id="rId54"/>
    <p:sldId id="4590" r:id="rId55"/>
    <p:sldId id="4584" r:id="rId56"/>
    <p:sldId id="4589" r:id="rId57"/>
    <p:sldId id="732" r:id="rId58"/>
    <p:sldId id="261" r:id="rId59"/>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an Kulchytskyy" initials="IK" lastIdx="1" clrIdx="0">
    <p:extLst>
      <p:ext uri="{19B8F6BF-5375-455C-9EA6-DF929625EA0E}">
        <p15:presenceInfo xmlns:p15="http://schemas.microsoft.com/office/powerpoint/2012/main" xmlns="" userId="bbd610be6ef5d9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24E148-CCBD-41E3-BAD0-88DC822894D8}" v="5" dt="2026-05-12T18:31:33.324"/>
    <p1510:client id="{9AAA6958-BD8E-4EF9-88A1-F4F7AFA1FCE8}" v="3" dt="2026-05-13T09:09:51.5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4660"/>
  </p:normalViewPr>
  <p:slideViewPr>
    <p:cSldViewPr>
      <p:cViewPr>
        <p:scale>
          <a:sx n="66" d="100"/>
          <a:sy n="66" d="100"/>
        </p:scale>
        <p:origin x="-126" y="-27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n KUlchytskyy" userId="4471693776_tp_dropbox_plus" providerId="OAuth2" clId="{9825AC26-F205-4413-A24A-3BF7942F9ECC}"/>
    <pc:docChg chg="undo custSel addSld delSld modSld sldOrd">
      <pc:chgData name="Ivan KUlchytskyy" userId="4471693776_tp_dropbox_plus" providerId="OAuth2" clId="{9825AC26-F205-4413-A24A-3BF7942F9ECC}" dt="2026-05-13T09:14:41.543" v="857" actId="20577"/>
      <pc:docMkLst>
        <pc:docMk/>
      </pc:docMkLst>
      <pc:sldChg chg="delSp modSp add mod">
        <pc:chgData name="Ivan KUlchytskyy" userId="4471693776_tp_dropbox_plus" providerId="OAuth2" clId="{9825AC26-F205-4413-A24A-3BF7942F9ECC}" dt="2026-05-12T18:31:45.748" v="206" actId="20577"/>
        <pc:sldMkLst>
          <pc:docMk/>
          <pc:sldMk cId="0" sldId="259"/>
        </pc:sldMkLst>
        <pc:spChg chg="del mod">
          <ac:chgData name="Ivan KUlchytskyy" userId="4471693776_tp_dropbox_plus" providerId="OAuth2" clId="{9825AC26-F205-4413-A24A-3BF7942F9ECC}" dt="2026-05-12T18:31:28.603" v="197" actId="478"/>
          <ac:spMkLst>
            <pc:docMk/>
            <pc:sldMk cId="0" sldId="259"/>
            <ac:spMk id="152" creationId="{00000000-0000-0000-0000-000000000000}"/>
          </ac:spMkLst>
        </pc:spChg>
        <pc:spChg chg="mod">
          <ac:chgData name="Ivan KUlchytskyy" userId="4471693776_tp_dropbox_plus" providerId="OAuth2" clId="{9825AC26-F205-4413-A24A-3BF7942F9ECC}" dt="2026-05-12T18:31:45.748" v="206" actId="20577"/>
          <ac:spMkLst>
            <pc:docMk/>
            <pc:sldMk cId="0" sldId="259"/>
            <ac:spMk id="160" creationId="{00000000-0000-0000-0000-000000000000}"/>
          </ac:spMkLst>
        </pc:spChg>
      </pc:sldChg>
      <pc:sldChg chg="ord">
        <pc:chgData name="Ivan KUlchytskyy" userId="4471693776_tp_dropbox_plus" providerId="OAuth2" clId="{9825AC26-F205-4413-A24A-3BF7942F9ECC}" dt="2026-05-10T17:49:31.973" v="93"/>
        <pc:sldMkLst>
          <pc:docMk/>
          <pc:sldMk cId="1787352079" sldId="4584"/>
        </pc:sldMkLst>
      </pc:sldChg>
      <pc:sldChg chg="addSp modSp new mod">
        <pc:chgData name="Ivan KUlchytskyy" userId="4471693776_tp_dropbox_plus" providerId="OAuth2" clId="{9825AC26-F205-4413-A24A-3BF7942F9ECC}" dt="2026-05-10T17:42:09.739" v="31" actId="1076"/>
        <pc:sldMkLst>
          <pc:docMk/>
          <pc:sldMk cId="3725345157" sldId="4586"/>
        </pc:sldMkLst>
        <pc:spChg chg="mod">
          <ac:chgData name="Ivan KUlchytskyy" userId="4471693776_tp_dropbox_plus" providerId="OAuth2" clId="{9825AC26-F205-4413-A24A-3BF7942F9ECC}" dt="2026-05-10T17:40:28.718" v="16"/>
          <ac:spMkLst>
            <pc:docMk/>
            <pc:sldMk cId="3725345157" sldId="4586"/>
            <ac:spMk id="2" creationId="{FB92D7A7-3618-D1B2-D1AF-BFAC9D41E7B2}"/>
          </ac:spMkLst>
        </pc:spChg>
        <pc:spChg chg="mod">
          <ac:chgData name="Ivan KUlchytskyy" userId="4471693776_tp_dropbox_plus" providerId="OAuth2" clId="{9825AC26-F205-4413-A24A-3BF7942F9ECC}" dt="2026-05-10T17:40:34.039" v="17" actId="20577"/>
          <ac:spMkLst>
            <pc:docMk/>
            <pc:sldMk cId="3725345157" sldId="4586"/>
            <ac:spMk id="3" creationId="{54B91AE3-D647-EE3F-104A-C348B5B7D49C}"/>
          </ac:spMkLst>
        </pc:spChg>
        <pc:picChg chg="add mod">
          <ac:chgData name="Ivan KUlchytskyy" userId="4471693776_tp_dropbox_plus" providerId="OAuth2" clId="{9825AC26-F205-4413-A24A-3BF7942F9ECC}" dt="2026-05-10T17:42:08.525" v="30" actId="1076"/>
          <ac:picMkLst>
            <pc:docMk/>
            <pc:sldMk cId="3725345157" sldId="4586"/>
            <ac:picMk id="5" creationId="{03CBBC48-227C-70E1-1AF5-5884A5F2BA45}"/>
          </ac:picMkLst>
        </pc:picChg>
        <pc:picChg chg="add mod">
          <ac:chgData name="Ivan KUlchytskyy" userId="4471693776_tp_dropbox_plus" providerId="OAuth2" clId="{9825AC26-F205-4413-A24A-3BF7942F9ECC}" dt="2026-05-10T17:42:09.739" v="31" actId="1076"/>
          <ac:picMkLst>
            <pc:docMk/>
            <pc:sldMk cId="3725345157" sldId="4586"/>
            <ac:picMk id="7" creationId="{28B1F5C5-D3B3-7D61-620E-DE551502939F}"/>
          </ac:picMkLst>
        </pc:picChg>
      </pc:sldChg>
      <pc:sldChg chg="addSp modSp new mod">
        <pc:chgData name="Ivan KUlchytskyy" userId="4471693776_tp_dropbox_plus" providerId="OAuth2" clId="{9825AC26-F205-4413-A24A-3BF7942F9ECC}" dt="2026-05-10T17:45:32.091" v="65" actId="27614"/>
        <pc:sldMkLst>
          <pc:docMk/>
          <pc:sldMk cId="3143614002" sldId="4587"/>
        </pc:sldMkLst>
        <pc:spChg chg="mod">
          <ac:chgData name="Ivan KUlchytskyy" userId="4471693776_tp_dropbox_plus" providerId="OAuth2" clId="{9825AC26-F205-4413-A24A-3BF7942F9ECC}" dt="2026-05-10T17:42:34.466" v="45" actId="1076"/>
          <ac:spMkLst>
            <pc:docMk/>
            <pc:sldMk cId="3143614002" sldId="4587"/>
            <ac:spMk id="2" creationId="{FCE3FBE7-5F15-F4A5-E763-2D5E106D7461}"/>
          </ac:spMkLst>
        </pc:spChg>
        <pc:spChg chg="mod">
          <ac:chgData name="Ivan KUlchytskyy" userId="4471693776_tp_dropbox_plus" providerId="OAuth2" clId="{9825AC26-F205-4413-A24A-3BF7942F9ECC}" dt="2026-05-10T17:43:04.029" v="51" actId="20577"/>
          <ac:spMkLst>
            <pc:docMk/>
            <pc:sldMk cId="3143614002" sldId="4587"/>
            <ac:spMk id="3" creationId="{F740AB5F-945B-6E32-F393-CAB9780D38B7}"/>
          </ac:spMkLst>
        </pc:spChg>
        <pc:picChg chg="add mod">
          <ac:chgData name="Ivan KUlchytskyy" userId="4471693776_tp_dropbox_plus" providerId="OAuth2" clId="{9825AC26-F205-4413-A24A-3BF7942F9ECC}" dt="2026-05-10T17:44:05.928" v="58" actId="962"/>
          <ac:picMkLst>
            <pc:docMk/>
            <pc:sldMk cId="3143614002" sldId="4587"/>
            <ac:picMk id="5" creationId="{1C8D693C-666A-B248-BEE6-9982D8E405AE}"/>
          </ac:picMkLst>
        </pc:picChg>
        <pc:picChg chg="add mod">
          <ac:chgData name="Ivan KUlchytskyy" userId="4471693776_tp_dropbox_plus" providerId="OAuth2" clId="{9825AC26-F205-4413-A24A-3BF7942F9ECC}" dt="2026-05-10T17:45:32.091" v="65" actId="27614"/>
          <ac:picMkLst>
            <pc:docMk/>
            <pc:sldMk cId="3143614002" sldId="4587"/>
            <ac:picMk id="7" creationId="{24D2DCE2-0EF7-8D81-398A-BE7EF7A843A6}"/>
          </ac:picMkLst>
        </pc:picChg>
      </pc:sldChg>
      <pc:sldChg chg="addSp delSp modSp add mod">
        <pc:chgData name="Ivan KUlchytskyy" userId="4471693776_tp_dropbox_plus" providerId="OAuth2" clId="{9825AC26-F205-4413-A24A-3BF7942F9ECC}" dt="2026-05-10T17:49:31.422" v="91" actId="27614"/>
        <pc:sldMkLst>
          <pc:docMk/>
          <pc:sldMk cId="3579771332" sldId="4588"/>
        </pc:sldMkLst>
        <pc:spChg chg="mod">
          <ac:chgData name="Ivan KUlchytskyy" userId="4471693776_tp_dropbox_plus" providerId="OAuth2" clId="{9825AC26-F205-4413-A24A-3BF7942F9ECC}" dt="2026-05-10T17:48:47.103" v="87" actId="20577"/>
          <ac:spMkLst>
            <pc:docMk/>
            <pc:sldMk cId="3579771332" sldId="4588"/>
            <ac:spMk id="2" creationId="{B6CFCD17-236D-8F4B-6FBC-2D9BFA909505}"/>
          </ac:spMkLst>
        </pc:spChg>
        <pc:spChg chg="mod">
          <ac:chgData name="Ivan KUlchytskyy" userId="4471693776_tp_dropbox_plus" providerId="OAuth2" clId="{9825AC26-F205-4413-A24A-3BF7942F9ECC}" dt="2026-05-10T17:48:31.857" v="73" actId="20577"/>
          <ac:spMkLst>
            <pc:docMk/>
            <pc:sldMk cId="3579771332" sldId="4588"/>
            <ac:spMk id="3" creationId="{E19B4A63-FD44-23F8-BF40-5F4717235DFF}"/>
          </ac:spMkLst>
        </pc:spChg>
        <pc:picChg chg="add mod">
          <ac:chgData name="Ivan KUlchytskyy" userId="4471693776_tp_dropbox_plus" providerId="OAuth2" clId="{9825AC26-F205-4413-A24A-3BF7942F9ECC}" dt="2026-05-10T17:49:31.422" v="91" actId="27614"/>
          <ac:picMkLst>
            <pc:docMk/>
            <pc:sldMk cId="3579771332" sldId="4588"/>
            <ac:picMk id="6" creationId="{0985BE9C-786D-0417-DE69-258BCE32BC0C}"/>
          </ac:picMkLst>
        </pc:picChg>
      </pc:sldChg>
      <pc:sldChg chg="addSp modSp new mod">
        <pc:chgData name="Ivan KUlchytskyy" userId="4471693776_tp_dropbox_plus" providerId="OAuth2" clId="{9825AC26-F205-4413-A24A-3BF7942F9ECC}" dt="2026-05-10T17:52:02.596" v="156" actId="27614"/>
        <pc:sldMkLst>
          <pc:docMk/>
          <pc:sldMk cId="3304591064" sldId="4589"/>
        </pc:sldMkLst>
        <pc:spChg chg="mod">
          <ac:chgData name="Ivan KUlchytskyy" userId="4471693776_tp_dropbox_plus" providerId="OAuth2" clId="{9825AC26-F205-4413-A24A-3BF7942F9ECC}" dt="2026-05-10T17:50:52.949" v="123" actId="20577"/>
          <ac:spMkLst>
            <pc:docMk/>
            <pc:sldMk cId="3304591064" sldId="4589"/>
            <ac:spMk id="2" creationId="{C9C0502C-757B-7143-D09D-2297ED415899}"/>
          </ac:spMkLst>
        </pc:spChg>
        <pc:spChg chg="mod">
          <ac:chgData name="Ivan KUlchytskyy" userId="4471693776_tp_dropbox_plus" providerId="OAuth2" clId="{9825AC26-F205-4413-A24A-3BF7942F9ECC}" dt="2026-05-10T17:51:04.983" v="152" actId="20577"/>
          <ac:spMkLst>
            <pc:docMk/>
            <pc:sldMk cId="3304591064" sldId="4589"/>
            <ac:spMk id="3" creationId="{BECAB2EF-F253-BE44-7322-C110AEFB2641}"/>
          </ac:spMkLst>
        </pc:spChg>
        <pc:picChg chg="add mod">
          <ac:chgData name="Ivan KUlchytskyy" userId="4471693776_tp_dropbox_plus" providerId="OAuth2" clId="{9825AC26-F205-4413-A24A-3BF7942F9ECC}" dt="2026-05-10T17:52:02.596" v="156" actId="27614"/>
          <ac:picMkLst>
            <pc:docMk/>
            <pc:sldMk cId="3304591064" sldId="4589"/>
            <ac:picMk id="5" creationId="{2B985E2A-651E-B492-8631-1E7BEA567DF3}"/>
          </ac:picMkLst>
        </pc:picChg>
      </pc:sldChg>
      <pc:sldChg chg="addSp modSp new mod">
        <pc:chgData name="Ivan KUlchytskyy" userId="4471693776_tp_dropbox_plus" providerId="OAuth2" clId="{9825AC26-F205-4413-A24A-3BF7942F9ECC}" dt="2026-05-10T17:55:21.147" v="181" actId="27614"/>
        <pc:sldMkLst>
          <pc:docMk/>
          <pc:sldMk cId="2135319564" sldId="4590"/>
        </pc:sldMkLst>
        <pc:spChg chg="mod">
          <ac:chgData name="Ivan KUlchytskyy" userId="4471693776_tp_dropbox_plus" providerId="OAuth2" clId="{9825AC26-F205-4413-A24A-3BF7942F9ECC}" dt="2026-05-10T17:53:54.258" v="170" actId="20577"/>
          <ac:spMkLst>
            <pc:docMk/>
            <pc:sldMk cId="2135319564" sldId="4590"/>
            <ac:spMk id="2" creationId="{0AF4E353-D386-7A1C-7C47-C93A137E3860}"/>
          </ac:spMkLst>
        </pc:spChg>
        <pc:spChg chg="mod">
          <ac:chgData name="Ivan KUlchytskyy" userId="4471693776_tp_dropbox_plus" providerId="OAuth2" clId="{9825AC26-F205-4413-A24A-3BF7942F9ECC}" dt="2026-05-10T17:54:41.446" v="176" actId="6549"/>
          <ac:spMkLst>
            <pc:docMk/>
            <pc:sldMk cId="2135319564" sldId="4590"/>
            <ac:spMk id="3" creationId="{D5E80255-0254-CF55-BDAB-AB6467726A35}"/>
          </ac:spMkLst>
        </pc:spChg>
        <pc:picChg chg="add mod">
          <ac:chgData name="Ivan KUlchytskyy" userId="4471693776_tp_dropbox_plus" providerId="OAuth2" clId="{9825AC26-F205-4413-A24A-3BF7942F9ECC}" dt="2026-05-10T17:55:21.147" v="181" actId="27614"/>
          <ac:picMkLst>
            <pc:docMk/>
            <pc:sldMk cId="2135319564" sldId="4590"/>
            <ac:picMk id="5" creationId="{CCCA75FF-A1D5-39E4-E967-79ED194C392C}"/>
          </ac:picMkLst>
        </pc:picChg>
      </pc:sldChg>
      <pc:sldChg chg="addSp delSp modSp new del mod">
        <pc:chgData name="Ivan KUlchytskyy" userId="4471693776_tp_dropbox_plus" providerId="OAuth2" clId="{9825AC26-F205-4413-A24A-3BF7942F9ECC}" dt="2026-05-12T18:31:52.842" v="207" actId="47"/>
        <pc:sldMkLst>
          <pc:docMk/>
          <pc:sldMk cId="566736571" sldId="4591"/>
        </pc:sldMkLst>
        <pc:spChg chg="mod">
          <ac:chgData name="Ivan KUlchytskyy" userId="4471693776_tp_dropbox_plus" providerId="OAuth2" clId="{9825AC26-F205-4413-A24A-3BF7942F9ECC}" dt="2026-05-12T18:30:55.845" v="191" actId="27636"/>
          <ac:spMkLst>
            <pc:docMk/>
            <pc:sldMk cId="566736571" sldId="4591"/>
            <ac:spMk id="2" creationId="{416F7C49-46F9-4E3E-0078-EA494D37FCB6}"/>
          </ac:spMkLst>
        </pc:spChg>
        <pc:spChg chg="add del">
          <ac:chgData name="Ivan KUlchytskyy" userId="4471693776_tp_dropbox_plus" providerId="OAuth2" clId="{9825AC26-F205-4413-A24A-3BF7942F9ECC}" dt="2026-05-12T18:29:22.759" v="184" actId="22"/>
          <ac:spMkLst>
            <pc:docMk/>
            <pc:sldMk cId="566736571" sldId="4591"/>
            <ac:spMk id="5" creationId="{20FC6143-B164-D3A2-D0F2-9364900E6020}"/>
          </ac:spMkLst>
        </pc:spChg>
        <pc:spChg chg="add del">
          <ac:chgData name="Ivan KUlchytskyy" userId="4471693776_tp_dropbox_plus" providerId="OAuth2" clId="{9825AC26-F205-4413-A24A-3BF7942F9ECC}" dt="2026-05-12T18:29:47.370" v="186" actId="22"/>
          <ac:spMkLst>
            <pc:docMk/>
            <pc:sldMk cId="566736571" sldId="4591"/>
            <ac:spMk id="7" creationId="{920CEB75-ABDB-5435-0F1B-FDB9FEA413AA}"/>
          </ac:spMkLst>
        </pc:spChg>
      </pc:sldChg>
      <pc:sldChg chg="addSp modSp new mod">
        <pc:chgData name="Ivan KUlchytskyy" userId="4471693776_tp_dropbox_plus" providerId="OAuth2" clId="{9825AC26-F205-4413-A24A-3BF7942F9ECC}" dt="2026-05-13T09:10:55.864" v="294" actId="1076"/>
        <pc:sldMkLst>
          <pc:docMk/>
          <pc:sldMk cId="1924033145" sldId="4591"/>
        </pc:sldMkLst>
        <pc:spChg chg="mod">
          <ac:chgData name="Ivan KUlchytskyy" userId="4471693776_tp_dropbox_plus" providerId="OAuth2" clId="{9825AC26-F205-4413-A24A-3BF7942F9ECC}" dt="2026-05-13T09:08:44.065" v="272" actId="20577"/>
          <ac:spMkLst>
            <pc:docMk/>
            <pc:sldMk cId="1924033145" sldId="4591"/>
            <ac:spMk id="2" creationId="{C7AF6FCC-3554-7DEB-B982-1CFEA95D532E}"/>
          </ac:spMkLst>
        </pc:spChg>
        <pc:spChg chg="mod">
          <ac:chgData name="Ivan KUlchytskyy" userId="4471693776_tp_dropbox_plus" providerId="OAuth2" clId="{9825AC26-F205-4413-A24A-3BF7942F9ECC}" dt="2026-05-13T09:09:58.764" v="280" actId="20577"/>
          <ac:spMkLst>
            <pc:docMk/>
            <pc:sldMk cId="1924033145" sldId="4591"/>
            <ac:spMk id="3" creationId="{54C4262D-312D-806F-BDF2-2668E2F5467D}"/>
          </ac:spMkLst>
        </pc:spChg>
        <pc:picChg chg="add mod">
          <ac:chgData name="Ivan KUlchytskyy" userId="4471693776_tp_dropbox_plus" providerId="OAuth2" clId="{9825AC26-F205-4413-A24A-3BF7942F9ECC}" dt="2026-05-13T09:10:55.864" v="294" actId="1076"/>
          <ac:picMkLst>
            <pc:docMk/>
            <pc:sldMk cId="1924033145" sldId="4591"/>
            <ac:picMk id="5" creationId="{9EB330B5-ED49-A2AC-87CB-B96C5C0C8F67}"/>
          </ac:picMkLst>
        </pc:picChg>
        <pc:picChg chg="add mod">
          <ac:chgData name="Ivan KUlchytskyy" userId="4471693776_tp_dropbox_plus" providerId="OAuth2" clId="{9825AC26-F205-4413-A24A-3BF7942F9ECC}" dt="2026-05-13T09:10:45.894" v="292" actId="962"/>
          <ac:picMkLst>
            <pc:docMk/>
            <pc:sldMk cId="1924033145" sldId="4591"/>
            <ac:picMk id="7" creationId="{DF60F952-F1F8-6201-BB72-B0036109CBF5}"/>
          </ac:picMkLst>
        </pc:picChg>
      </pc:sldChg>
      <pc:sldChg chg="modSp add del">
        <pc:chgData name="Ivan KUlchytskyy" userId="4471693776_tp_dropbox_plus" providerId="OAuth2" clId="{9825AC26-F205-4413-A24A-3BF7942F9ECC}" dt="2026-05-12T18:30:55.804" v="190"/>
        <pc:sldMkLst>
          <pc:docMk/>
          <pc:sldMk cId="0" sldId="4592"/>
        </pc:sldMkLst>
        <pc:graphicFrameChg chg="mod">
          <ac:chgData name="Ivan KUlchytskyy" userId="4471693776_tp_dropbox_plus" providerId="OAuth2" clId="{9825AC26-F205-4413-A24A-3BF7942F9ECC}" dt="2026-05-12T18:30:52.692" v="187"/>
          <ac:graphicFrameMkLst>
            <pc:docMk/>
            <pc:sldMk cId="0" sldId="4592"/>
            <ac:graphicFrameMk id="220" creationId="{00000000-0000-0000-0000-000000000000}"/>
          </ac:graphicFrameMkLst>
        </pc:graphicFrameChg>
      </pc:sldChg>
      <pc:sldChg chg="modSp new mod">
        <pc:chgData name="Ivan KUlchytskyy" userId="4471693776_tp_dropbox_plus" providerId="OAuth2" clId="{9825AC26-F205-4413-A24A-3BF7942F9ECC}" dt="2026-05-13T09:14:41.543" v="857" actId="20577"/>
        <pc:sldMkLst>
          <pc:docMk/>
          <pc:sldMk cId="2429868236" sldId="4592"/>
        </pc:sldMkLst>
        <pc:spChg chg="mod">
          <ac:chgData name="Ivan KUlchytskyy" userId="4471693776_tp_dropbox_plus" providerId="OAuth2" clId="{9825AC26-F205-4413-A24A-3BF7942F9ECC}" dt="2026-05-13T09:12:04.362" v="314" actId="20577"/>
          <ac:spMkLst>
            <pc:docMk/>
            <pc:sldMk cId="2429868236" sldId="4592"/>
            <ac:spMk id="2" creationId="{53637C5F-3A4E-3135-C3CE-20715F643B3A}"/>
          </ac:spMkLst>
        </pc:spChg>
        <pc:spChg chg="mod">
          <ac:chgData name="Ivan KUlchytskyy" userId="4471693776_tp_dropbox_plus" providerId="OAuth2" clId="{9825AC26-F205-4413-A24A-3BF7942F9ECC}" dt="2026-05-13T09:14:41.543" v="857" actId="20577"/>
          <ac:spMkLst>
            <pc:docMk/>
            <pc:sldMk cId="2429868236" sldId="4592"/>
            <ac:spMk id="3" creationId="{27A7EF45-D5A0-307C-2659-27590D3D1D15}"/>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4T16:50:16.130"/>
    </inkml:context>
    <inkml:brush xml:id="br0">
      <inkml:brushProperty name="width" value="0.1" units="cm"/>
      <inkml:brushProperty name="height" value="0.1" units="cm"/>
      <inkml:brushProperty name="color" value="#FF0000"/>
    </inkml:brush>
  </inkml:definitions>
  <inkml:trace contextRef="#ctx0" brushRef="#br0">1 0 24575,'2853'0'-1365,"-2815"0"-5461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4T16:51:43.423"/>
    </inkml:context>
    <inkml:brush xml:id="br0">
      <inkml:brushProperty name="width" value="0.1" units="cm"/>
      <inkml:brushProperty name="height" value="0.1" units="cm"/>
      <inkml:brushProperty name="color" value="#FF0000"/>
    </inkml:brush>
  </inkml:definitions>
  <inkml:trace contextRef="#ctx0" brushRef="#br0">0 51 24575,'9'-1'0,"-1"0"0,0 0 0,0-1 0,16-5 0,22-4 0,232 6 0,-155 7 0,838-2 0,-941-1-71,0-1-1,0-1 1,25-6-1,-22 3-1007,-6 3-5747</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4T16:51:55.688"/>
    </inkml:context>
    <inkml:brush xml:id="br0">
      <inkml:brushProperty name="width" value="0.1" units="cm"/>
      <inkml:brushProperty name="height" value="0.1" units="cm"/>
      <inkml:brushProperty name="color" value="#FF0000"/>
    </inkml:brush>
  </inkml:definitions>
  <inkml:trace contextRef="#ctx0" brushRef="#br0">0 0 24575,'1778'0'-1365,"-1724"0"-5461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4T16:52:06.782"/>
    </inkml:context>
    <inkml:brush xml:id="br0">
      <inkml:brushProperty name="width" value="0.1" units="cm"/>
      <inkml:brushProperty name="height" value="0.1" units="cm"/>
      <inkml:brushProperty name="color" value="#FF0000"/>
    </inkml:brush>
  </inkml:definitions>
  <inkml:trace contextRef="#ctx0" brushRef="#br0">0 910 24575,'909'0'0,"-899"0"0,0 0 0,0-1 0,0 0 0,0 0 0,0-1 0,0-1 0,18-6 0,-26 8 0,1-1 0,-1 1 0,1-1 0,-1 1 0,0-1 0,0 0 0,0 0 0,0 0 0,0 0 0,0 0 0,0-1 0,-1 1 0,1-1 0,-1 1 0,1-1 0,-1 1 0,0-1 0,0 0 0,0 1 0,-1-1 0,1 0 0,-1 0 0,1 0 0,-1 1 0,0-1 0,0 0 0,0 0 0,0 0 0,-1 0 0,1 0 0,-1 1 0,0-1 0,-1-3 0,-6-17 0,-1-1 0,-1 1 0,-2 1 0,0 0 0,-1 1 0,-22-28 0,20 30 0,1-1 0,1 0 0,0-1 0,2 0 0,1-1 0,0 0 0,-9-34 0,9 12 0,2 0 0,1-1 0,3 0 0,2-70 0,3 107 0,0 0 0,1-1 0,0 1 0,1 0 0,0 1 0,0-1 0,1 0 0,0 1 0,0 0 0,6-8 0,-8 13 0,0-1 0,0 0 0,0 1 0,0-1 0,0 1 0,1 0 0,-1-1 0,1 1 0,0 0 0,0 1 0,-1-1 0,1 0 0,0 1 0,1 0 0,-1 0 0,0 0 0,0 0 0,0 0 0,1 0 0,-1 1 0,0 0 0,1-1 0,-1 1 0,0 1 0,1-1 0,-1 0 0,5 2 0,-5-1 0,-1 1 0,1-1 0,-1 0 0,0 1 0,0 0 0,0 0 0,0-1 0,0 1 0,0 0 0,0 0 0,-1 1 0,1-1 0,-1 0 0,1 1 0,-1-1 0,0 0 0,0 1 0,0 0 0,0-1 0,-1 1 0,1-1 0,-1 1 0,1 5 0,0 9 0,0-1 0,-2 30 0,0-28 0,0-6 0,0 3 0,1 0 0,0 1 0,1-1 0,4 16 0,-4-26 0,0-1 0,0 1 0,1-1 0,0 1 0,0-1 0,0 0 0,1 0 0,-1 0 0,1 0 0,0 0 0,0-1 0,0 1 0,1-1 0,-1 0 0,1 0 0,-1 0 0,7 3 0,-3-1 0,0 0 0,0 0 0,-1 1 0,0 0 0,0 0 0,-1 0 0,7 10 0,31 55 0,-30-49 0,-4-8 0,-1 0 0,0 1 0,-2 0 0,1 0 0,-2 1 0,0-1 0,0 1 0,-2 0 0,0 1 0,1 26 0,-6 59 0,3 57 0,-1-154 0,1 0 0,1 0 0,-1 1 0,1-1 0,3 7 0,3 12 0,-7-24-33,-1 1 0,0-1-1,0 1 1,0 0 0,0-1-1,0 1 1,0-1 0,0 1 0,0 0-1,0-1 1,0 1 0,0 0-1,-1-1 1,1 1 0,0-1-1,0 1 1,-1-1 0,1 1 0,0-1-1,-1 1 1,1-1 0,0 1-1,-1-1 1,1 1 0,-1-1-1,1 1 1,-1-1 0,1 0 0,-1 1-1,1-1 1,-1 0 0,1 1-1,-1-1 1,1 0 0,-1 0-1,1 1 1,-1-1 0,0 0 0,1 0-1,-2 0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4T16:52:07.937"/>
    </inkml:context>
    <inkml:brush xml:id="br0">
      <inkml:brushProperty name="width" value="0.1" units="cm"/>
      <inkml:brushProperty name="height" value="0.1" units="cm"/>
      <inkml:brushProperty name="color" value="#FF0000"/>
    </inkml:brush>
  </inkml:definitions>
  <inkml:trace contextRef="#ctx0" brushRef="#br0">1 1 24575,'4'0'0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4T16:52:11.327"/>
    </inkml:context>
    <inkml:brush xml:id="br0">
      <inkml:brushProperty name="width" value="0.1" units="cm"/>
      <inkml:brushProperty name="height" value="0.1" units="cm"/>
      <inkml:brushProperty name="color" value="#FF0000"/>
    </inkml:brush>
  </inkml:definitions>
  <inkml:trace contextRef="#ctx0" brushRef="#br0">399 941 24575,'1'-14'0,"1"0"0,0 1 0,1 0 0,0-1 0,1 1 0,8-15 0,10-41 0,-5-6 0,30-82 0,-31 121 0,-11 25 0,-1 0 0,1 0 0,-2 0 0,1 0 0,1-13 0,0-7 0,15-49 0,-12 57 0,-2-1 0,-1 1 0,-1-1 0,1-26 0,-4 26 0,0 12 0,0-1 0,-1 1 0,-1-1 0,-3-18 0,4 28 0,-1 0 0,1 1 0,-1-1 0,0 1 0,0-1 0,0 1 0,-1 0 0,1-1 0,0 1 0,-1 0 0,0 0 0,1 0 0,-1 0 0,0 0 0,0 0 0,0 1 0,0-1 0,0 1 0,-1-1 0,1 1 0,0 0 0,-1 0 0,1 0 0,-1 0 0,1 0 0,-5 0 0,-19-2 0,0 1 0,-1 2 0,-36 3 0,-5 0 0,39 0 0,0 1 0,-1 1 0,2 1 0,-1 2 0,1 1 0,-51 23 0,73-30 0,1 1 0,-1 0 0,0 0 0,1 0 0,0 1 0,0 0 0,0 0 0,0 0 0,1 0 0,-1 1 0,1 0 0,0 0 0,1 0 0,-5 7 0,5-4 0,0 0 0,1 0 0,-1 0 0,1 0 0,1 1 0,0-1 0,0 1 0,1-1 0,0 1 0,1 9 0,6 336 0,-7-348 0,0 0 0,0 0 0,1 0 0,0 0 0,0 0 0,0 0 0,4 9 0,-4-13 0,0 0 0,1 1 0,-1-1 0,1 0 0,-1 0 0,1 0 0,0 0 0,0 0 0,0 0 0,0-1 0,1 1 0,-1-1 0,0 1 0,0-1 0,1 0 0,-1 0 0,1 0 0,-1 0 0,4 0 0,39 15 0,-1 2 0,0 1 0,-2 3 0,58 38 0,-58-34 0,-34-22-97,0 0-1,0 1 1,0 1-1,-1-1 1,0 1-1,0 0 1,0 1-1,-1 0 1,0 0-1,0 0 1,-1 1-1,0 0 0,4 8 1,-2 5-6729</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4T16:52:17.095"/>
    </inkml:context>
    <inkml:brush xml:id="br0">
      <inkml:brushProperty name="width" value="0.1" units="cm"/>
      <inkml:brushProperty name="height" value="0.1" units="cm"/>
      <inkml:brushProperty name="color" value="#FF0000"/>
    </inkml:brush>
  </inkml:definitions>
  <inkml:trace contextRef="#ctx0" brushRef="#br0">0 31 24575,'6'0'0,"0"-1"0,0 0 0,0-1 0,-1 1 0,9-4 0,18-5 0,35 4 0,1 2 0,79 6 0,-42 0 0,1467-1 62,-817-1-1489,-724 0-5399</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4T16:52:27.484"/>
    </inkml:context>
    <inkml:brush xml:id="br0">
      <inkml:brushProperty name="width" value="0.1" units="cm"/>
      <inkml:brushProperty name="height" value="0.1" units="cm"/>
      <inkml:brushProperty name="color" value="#FF0000"/>
    </inkml:brush>
  </inkml:definitions>
  <inkml:trace contextRef="#ctx0" brushRef="#br0">1 36 24575,'35'0'0,"21"1"0,0-3 0,84-12 0,-81 6 0,1 3 0,116 5 0,-70 3 0,217 12 0,-194-5 0,155-8 0,-136-4 0,769 2 0,-898 0-195,0-2 0,0 0 0,-1-1 0,1-1 0,-1 0 0,21-9 0,-23 6-6631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4T16:53:29.875"/>
    </inkml:context>
    <inkml:brush xml:id="br0">
      <inkml:brushProperty name="width" value="0.1" units="cm"/>
      <inkml:brushProperty name="height" value="0.1" units="cm"/>
      <inkml:brushProperty name="color" value="#66CC00"/>
    </inkml:brush>
  </inkml:definitions>
  <inkml:trace contextRef="#ctx0" brushRef="#br0">0 0 24575,'1193'0'-1365,"-1170"0"-5461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4T16:53:33.188"/>
    </inkml:context>
    <inkml:brush xml:id="br0">
      <inkml:brushProperty name="width" value="0.1" units="cm"/>
      <inkml:brushProperty name="height" value="0.1" units="cm"/>
      <inkml:brushProperty name="color" value="#66CC00"/>
    </inkml:brush>
  </inkml:definitions>
  <inkml:trace contextRef="#ctx0" brushRef="#br0">1 236 24575,'5'-4'0,"0"0"0,1 1 0,0-1 0,0 1 0,0 1 0,8-4 0,13-6 0,3-2 0,1 1 0,1 2 0,39-10 0,13-4 0,-18 4 0,110-42 0,-161 57-227,1 1-1,-1 0 1,1 1-1,0 1 1,29-3-1,-18 5-6598</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4T16:54:10.906"/>
    </inkml:context>
    <inkml:brush xml:id="br0">
      <inkml:brushProperty name="width" value="0.1" units="cm"/>
      <inkml:brushProperty name="height" value="0.1" units="cm"/>
      <inkml:brushProperty name="color" value="#66CC00"/>
    </inkml:brush>
  </inkml:definitions>
  <inkml:trace contextRef="#ctx0" brushRef="#br0">0 57 24575,'83'1'0,"94"-3"0,-153-1 0,-1-2 0,42-13 0,-44 11 0,1 1 0,-1 1 0,37-3 0,21 4 0,100 9 0,-171-4 0,0 1 0,-1 0 0,1 0 0,-1 1 0,0 0 0,1 0 0,8 6 0,-9-5 0,1 0 0,0 0 0,0-1 0,0 0 0,16 4 0,-2-4 0,0-1 0,37-2 0,-48 0 0,-1-1 0,0-1 0,0 0 0,0 0 0,0-1 0,0 0 0,17-8 0,-43 6 0,-10 3 0,-167 2 0,-322-15 0,278 4-1365,216 12-5461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4T16:50:46.328"/>
    </inkml:context>
    <inkml:brush xml:id="br0">
      <inkml:brushProperty name="width" value="0.1" units="cm"/>
      <inkml:brushProperty name="height" value="0.1" units="cm"/>
      <inkml:brushProperty name="color" value="#FF0000"/>
    </inkml:brush>
  </inkml:definitions>
  <inkml:trace contextRef="#ctx0" brushRef="#br0">1 0 24575,'519'0'0,"-482"3"0,-1 1 0,0 2 0,0 1 0,-1 2 0,37 15 0,-32-11 0,1-1 0,1-2 0,49 6 0,186-13 0,-139-6 0,1456 3-1365,-1563 0-5461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6T10:24:45.412"/>
    </inkml:context>
    <inkml:brush xml:id="br0">
      <inkml:brushProperty name="width" value="0.1" units="cm"/>
      <inkml:brushProperty name="height" value="0.1" units="cm"/>
      <inkml:brushProperty name="color" value="#FF0000"/>
    </inkml:brush>
  </inkml:definitions>
  <inkml:trace contextRef="#ctx0" brushRef="#br0">1 0 24575,'2609'0'0,"-2582"2"19,-1 0 0,28 7-1,-5-1-1439,-23-4-5405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6T10:25:00.781"/>
    </inkml:context>
    <inkml:brush xml:id="br0">
      <inkml:brushProperty name="width" value="0.1" units="cm"/>
      <inkml:brushProperty name="height" value="0.1" units="cm"/>
      <inkml:brushProperty name="color" value="#FF0000"/>
    </inkml:brush>
  </inkml:definitions>
  <inkml:trace contextRef="#ctx0" brushRef="#br0">0 542 24575,'0'-519'-1365,"0"497"-5461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6T10:34:33.968"/>
    </inkml:context>
    <inkml:brush xml:id="br0">
      <inkml:brushProperty name="width" value="0.1" units="cm"/>
      <inkml:brushProperty name="height" value="0.1" units="cm"/>
      <inkml:brushProperty name="color" value="#FF0000"/>
    </inkml:brush>
  </inkml:definitions>
  <inkml:trace contextRef="#ctx0" brushRef="#br0">1 0 24575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6T10:34:45.851"/>
    </inkml:context>
    <inkml:brush xml:id="br0">
      <inkml:brushProperty name="width" value="0.1" units="cm"/>
      <inkml:brushProperty name="height" value="0.1" units="cm"/>
      <inkml:brushProperty name="color" value="#E71224"/>
    </inkml:brush>
  </inkml:definitions>
  <inkml:trace contextRef="#ctx0" brushRef="#br0">159 1162 24575,'0'-24'0,"0"-1"0,-1 1 0,-2 0 0,0 0 0,-2 0 0,-10-32 0,-5-8 0,11 35 0,0 1 0,-21-42 0,23 56 0,1-1 0,0 0 0,1 0 0,1-1 0,0 1 0,1-1 0,-1-23 0,5-116 0,2 67 0,-1-8 0,-5-118 0,2 204 0,0 1 0,0 0 0,-1-1 0,-1 1 0,-4-12 0,7 21 0,0 0 0,0 0 0,0 0 0,0 0 0,0 0 0,0-1 0,0 1 0,0 0 0,0 0 0,0 0 0,0 0 0,0 0 0,0 0 0,0 0 0,0-1 0,0 1 0,0 0 0,0 0 0,0 0 0,0 0 0,0 0 0,0 0 0,0 0 0,0 0 0,0-1 0,-1 1 0,1 0 0,0 0 0,0 0 0,0 0 0,0 0 0,0 0 0,0 0 0,0 0 0,-1 0 0,1 0 0,0 0 0,0 0 0,0 0 0,0 0 0,0 0 0,0 0 0,0 0 0,-1 0 0,1 0 0,0 0 0,0 0 0,0 0 0,0 0 0,0 0 0,0 0 0,0 0 0,-1 0 0,1 0 0,0 0 0,0 0 0,0 0 0,0 0 0,0 0 0,0 1 0,0-1 0,-4 11 0,2 16 0,0 525 0,4-266 0,-2-183-1365,0-81-5461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4:22:38.845"/>
    </inkml:context>
    <inkml:brush xml:id="br0">
      <inkml:brushProperty name="width" value="0.1" units="cm"/>
      <inkml:brushProperty name="height" value="0.1" units="cm"/>
      <inkml:brushProperty name="color" value="#FF0066"/>
    </inkml:brush>
  </inkml:definitions>
  <inkml:trace contextRef="#ctx0" brushRef="#br0">791 220 24575,'82'2'0,"95"-4"0,-158-1 0,1 0 0,-1-1 0,23-9 0,-21 7 0,0 0 0,35-5 0,340 6 0,-220 8 0,1362-3 0,-1270 12 0,-7 1 0,-163-13 0,26-1 0,163 20 0,-253-14 0,477 47 0,-246-40 0,84 0 0,2321-14 0,-1429 3 0,-879 26 0,-276-17 0,545 5 0,-398-18 0,5617 3 0,-5847 0 0,1 0 0,0 0 0,0 0 0,0 1 0,0 0 0,0 0 0,-1 0 0,1 0 0,0 0 0,-1 1 0,1-1 0,-1 1 0,0 0 0,6 4 0,-3 0 0,1 1 0,-2 0 0,1 0 0,-1 0 0,6 11 0,122 184 0,-99-140 0,-23-40 0,1 0 0,20 26 0,-26-40 0,6 7 0,0 1 0,-2-1 0,13 25 0,-3-1 0,-14-27 0,1 0 0,-2 0 0,0 1 0,6 21 0,-7-21 0,1 0 0,0 0 0,1 0 0,0-1 0,9 14 0,19 37 0,-23-35 0,11 22 0,-3 1 0,22 94 0,-39-131 0,17 79 0,-4 1 0,5 169 0,-22 225 0,3-289 0,-2-187 0,-1 1 0,1-1 0,-2 1 0,0-1 0,0 0 0,-1 0 0,-1 0 0,0-1 0,0 0 0,-10 15 0,-11 13 0,-44 51 0,48-64 0,6-7 0,-1-2 0,-1 0 0,-1-1 0,0-1 0,-1-1 0,0 0 0,-26 11 0,-162 65 0,203-88 0,-86 30 0,-2-5 0,-166 28 0,-197-2 0,258-34 0,-613 30 0,634-42 0,1 9 0,-189 40 0,-106 54 0,436-101 0,-51 9 0,-1-4 0,-132 5 0,-179-18 0,216-4 0,-4124-2 0,2324 8 0,1122-3 0,849-1 0,0 2 0,0-1 0,0 1 0,0 1 0,0 0 0,0 1 0,0 0 0,1 0 0,-1 1 0,1 1 0,0 0 0,0 0 0,1 1 0,-1 0 0,1 1 0,1 0 0,-10 9 0,-13 11 0,-63 41 0,42-31 0,-32 32 0,17-22 0,50-33 0,0-2 0,0 0 0,-1 0 0,-1-2 0,0-1 0,-28 11 0,40-18 0,-36 12 0,-2-2 0,1-2 0,-1-2 0,-67 4 0,-614-12 0,304-2 0,295 1 0,-125-17 0,92 1 0,-199 4 0,314 11 0,-1-3 0,-70-14 0,70 10 0,-1 1 0,-66-1 0,30 11 0,-79-3 0,139 0 0,0-2 0,0-1 0,1 0 0,-44-16 0,-119-35 0,7 2 0,158 46 0,0-1 0,1-1 0,0 0 0,-22-17 0,26 16 0,-1 1 0,0 0 0,-1 0 0,0 2 0,-28-9 0,-93-16 0,21 6 0,78 17 0,1 2 0,-1 1 0,-46-1 0,-119 8 0,13-1 0,184 1 0,1-1 0,-1-1 0,1 1 0,-1-1 0,1 0 0,-1-1 0,1 1 0,0-1 0,0-1 0,-1 1 0,2-1 0,-1 0 0,0 0 0,0-1 0,1 0 0,0 0 0,0 0 0,0-1 0,0 1 0,1-1 0,0 0 0,0 0 0,0-1 0,1 1 0,-1-1 0,1 0 0,1 0 0,-1 0 0,-3-12 0,-3-15 0,0 0 0,2 0 0,2-1 0,-2-38 0,6-138 0,3 111 0,-1 77 0,1-1 0,1 1 0,1 0 0,1 0 0,1 1 0,1 0 0,1 0 0,1 0 0,0 1 0,2 0 0,0 1 0,1 0 0,1 1 0,1 0 0,0 1 0,1 1 0,1 0 0,1 1 0,0 0 0,1 2 0,29-17 0,-3 3 0,0-2 0,-2-2 0,-2-1 0,0-3 0,50-57 0,-83 85 0,-1 0 0,0-1 0,0 0 0,-1 0 0,0 0 0,0-1 0,-1 0 0,0 0 0,-1 0 0,0 0 0,0 0 0,2-16 0,-5 23 0,0 1 0,0 0 0,0 0 0,0-1 0,0 1 0,0 0 0,1 0 0,-1 0 0,0-1 0,1 1 0,-1 0 0,1 0 0,-1 0 0,1 0 0,0 0 0,0 0 0,-1 0 0,1 0 0,0 0 0,0 0 0,0 0 0,0 1 0,0-1 0,0 0 0,0 0 0,0 1 0,0-1 0,2 0 0,-2 2 0,0-1 0,0 1 0,1-1 0,-1 1 0,0 0 0,0-1 0,0 1 0,0 0 0,0 0 0,0 0 0,0 0 0,0 0 0,0 0 0,0 0 0,-1 0 0,1 0 0,0 0 0,-1 0 0,1 1 0,-1-1 0,1 0 0,-1 1 0,1-1 0,-1 0 0,0 0 0,0 3 0,5 27 0,-1-1 0,-2 1 0,-1 0 0,-4 38 0,1-1 0,3 99 0,-4 120 0,-9-178 0,6-67 0,-2 59 0,7-70 0,-2-1 0,-1 1 0,-1-1 0,-14 45 0,13-45 0,1-1 0,1 1 0,2 0 0,2 38 0,2-344 0,-3-106 0,-18 163 0,14 165 0,-7-20 0,7 48 0,-3-53 0,7-777 0,3 407 0,-4 245 0,4-223 0,10 286 0,1-50 0,-13 182 0,-1-3 0,1 0 0,1 0 0,0 0 0,1 0 0,3-13 0,-5 22 0,1 1 0,0 0 0,0-1 0,0 1 0,0 0 0,0 0 0,1-1 0,-1 1 0,1 0 0,-1 0 0,1 1 0,0-1 0,0 0 0,0 0 0,0 1 0,0-1 0,0 1 0,0 0 0,0 0 0,0 0 0,1 0 0,-1 0 0,1 0 0,-1 0 0,0 1 0,1-1 0,-1 1 0,1 0 0,-1 0 0,6 0 0,12 1 0,-1 0 0,1 2 0,-1 0 0,0 1 0,0 1 0,35 14 0,-49-16 0,0 1 0,-1-1 0,1 1 0,-1-1 0,0 1 0,0 1 0,0-1 0,-1 0 0,0 1 0,0 0 0,0 0 0,0 0 0,4 10 0,-4-6 0,0 1 0,0 0 0,-1-1 0,0 1 0,0 0 0,-1 0 0,-1 11 0,0-19 0,0 0 0,-1 1 0,1-1 0,-1 0 0,0 0 0,0 0 0,0 0 0,0 0 0,0 0 0,0 0 0,0 0 0,-1 0 0,1-1 0,-1 1 0,1 0 0,-1-1 0,0 1 0,1-1 0,-1 0 0,0 1 0,0-1 0,0 0 0,0 0 0,0 0 0,0-1 0,0 1 0,-1 0 0,1-1 0,-3 1 0,-8 2 0,-1-1 0,0 0 0,-20-1 0,25-1 0,2 1 0,-1-1 0,0 0 0,0-1 0,1 1 0,-1-2 0,0 1 0,1-1 0,-10-3 0,14 3 0,0 1 0,1-1 0,-1 1 0,1-1 0,0 0 0,-1 0 0,1 0 0,0 0 0,0 0 0,0-1 0,1 1 0,-1-1 0,0 1 0,1-1 0,0 0 0,-1 1 0,1-1 0,0 0 0,0 0 0,1 0 0,-1 0 0,1 0 0,-1 0 0,1-4 0,0 0-227,0 1-1,0-1 1,1 1-1,0-1 1,2-9-1,5-7-6598</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4:22:49.922"/>
    </inkml:context>
    <inkml:brush xml:id="br0">
      <inkml:brushProperty name="width" value="0.1" units="cm"/>
      <inkml:brushProperty name="height" value="0.1" units="cm"/>
      <inkml:brushProperty name="color" value="#FF0066"/>
    </inkml:brush>
  </inkml:definitions>
  <inkml:trace contextRef="#ctx0" brushRef="#br0">1 1 24575,'4'0'0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4:22:55.432"/>
    </inkml:context>
    <inkml:brush xml:id="br0">
      <inkml:brushProperty name="width" value="0.1" units="cm"/>
      <inkml:brushProperty name="height" value="0.1" units="cm"/>
      <inkml:brushProperty name="color" value="#FF0066"/>
    </inkml:brush>
  </inkml:definitions>
  <inkml:trace contextRef="#ctx0" brushRef="#br0">523 299 24575,'1'-5'0,"1"0"0,0 0 0,0 0 0,0 1 0,1-1 0,-1 1 0,1-1 0,0 1 0,0 0 0,1 0 0,-1 1 0,8-7 0,7-4 0,-1 1 0,2 1 0,0 0 0,0 2 0,1 0 0,0 1 0,1 1 0,0 1 0,0 1 0,26-4 0,-28 6 0,-1-2 0,34-15 0,-35 14 0,0 0 0,1 1 0,20-4 0,39 0 0,1 4 0,146 7 0,-101 2 0,63-15 0,-31 0 0,728 9 0,-453 5 0,-411-3 0,1-1 0,33-8 0,-41 6 0,-1 1 0,1 1 0,0 0 0,0 1 0,0 0 0,0 1 0,0 0 0,1 1 0,22 4 0,-31-3 0,-1-1 0,1 1 0,-1 0 0,0 0 0,0 0 0,0 0 0,0 1 0,0-1 0,-1 1 0,1 0 0,-1 0 0,0 0 0,1 0 0,-1 0 0,-1 0 0,3 6 0,3 6 0,-1 1 0,5 23 0,-4-16 0,-4-11 0,9 24 0,-1-1 0,-2 1 0,-2 1 0,4 64 0,1 57 0,0 1 0,-11-77 0,-4 152 0,3-226 0,-1 0 0,0 0 0,0 1 0,-1-1 0,0 0 0,0 0 0,-1 0 0,0-1 0,0 1 0,-1-1 0,0 0 0,0 1 0,-1-2 0,0 1 0,0 0 0,-1-1 0,1 0 0,-1-1 0,-1 1 0,1-1 0,-1 0 0,0-1 0,-9 6 0,-45 14 0,-1-3 0,-114 25 0,126-35 0,-17 1 0,-1-4 0,0-2 0,-115-5 0,164-2 0,-9 2 0,0 2 0,-33 6 0,-15 2 0,12-4 0,-221 12 0,137-21 0,-197 3 0,305 3 0,0 1 0,0 2 0,-64 21 0,70-20 0,1-1 0,-69 6 0,-69-10 0,110-5 0,0 4 0,-117 17 0,75 2 0,-1-5 0,-1-4 0,0-5 0,-118-8 0,218 1 0,0-1 0,1 1 0,-1-1 0,0 0 0,1-1 0,-1 1 0,1-1 0,-1 0 0,1 0 0,0 0 0,0-1 0,0 1 0,0-1 0,0 0 0,-6-6 0,5 2 0,0 1 0,1 0 0,0-1 0,0 0 0,0 0 0,1 0 0,0 0 0,-4-15 0,1-6 0,2-1 0,0 0 0,2 0 0,1-31 0,5-397 0,-3 447 0,-1 1 0,2-1 0,-1 1 0,1-1 0,0 1 0,1 0 0,0 0 0,1 0 0,0 0 0,0 1 0,1-1 0,0 1 0,0 0 0,1 1 0,0-1 0,11-9 0,30-41 0,27-28 0,-63 76 0,0 1 0,1 0 0,0 0 0,0 1 0,0 0 0,15-6 0,36-10-682,100-27-1,-114 38-6143</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5T12:44:15.541"/>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0 1,'0'0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5T12:45:14.292"/>
    </inkml:context>
    <inkml:brush xml:id="br0">
      <inkml:brushProperty name="width" value="0.2" units="cm"/>
      <inkml:brushProperty name="height" value="1.2" units="cm"/>
      <inkml:brushProperty name="color" value="#CC0066"/>
      <inkml:brushProperty name="ignorePressure" value="1"/>
      <inkml:brushProperty name="inkEffects" value="pencil"/>
    </inkml:brush>
  </inkml:definitions>
  <inkml:trace contextRef="#ctx0" brushRef="#br0">0 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5T12:45:53.349"/>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4T16:51:00.875"/>
    </inkml:context>
    <inkml:brush xml:id="br0">
      <inkml:brushProperty name="width" value="0.1" units="cm"/>
      <inkml:brushProperty name="height" value="0.1" units="cm"/>
      <inkml:brushProperty name="color" value="#FF0000"/>
    </inkml:brush>
  </inkml:definitions>
  <inkml:trace contextRef="#ctx0" brushRef="#br0">0 126 24575,'7'-1'0,"0"1"0,-1-1 0,1 0 0,0 0 0,-1-1 0,1 0 0,-1 0 0,0 0 0,11-6 0,-2-2 0,0 0 0,16-14 0,-19 14 0,0 1 0,0 0 0,1 0 0,18-8 0,-29 16 0,0 0 0,1 0 0,-1 0 0,0 0 0,0 1 0,0-1 0,1 1 0,-1-1 0,0 1 0,1 0 0,-1 0 0,0 0 0,1 0 0,-1 0 0,1 0 0,-1 1 0,0-1 0,0 1 0,1 0 0,-1 0 0,0 0 0,0 0 0,0 0 0,0 0 0,0 0 0,0 0 0,2 3 0,1 2 0,1 1 0,-1 0 0,-1 0 0,0 0 0,0 0 0,4 11 0,-6-12 0,0 0 0,1-1 0,-1 0 0,1 1 0,0-1 0,1 0 0,-1 0 0,1-1 0,0 1 0,0-1 0,0 0 0,1 0 0,5 4 0,-2-5 0,0 0 0,0-1 0,0 0 0,0 0 0,1-1 0,15 0 0,57-4 0,-28 0 0,1356-1 52,-753 6-1469,-632-2-5409</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5T12:44:15.541"/>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0 1,'0'0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5T12:45:14.292"/>
    </inkml:context>
    <inkml:brush xml:id="br0">
      <inkml:brushProperty name="width" value="0.2" units="cm"/>
      <inkml:brushProperty name="height" value="1.2" units="cm"/>
      <inkml:brushProperty name="color" value="#CC0066"/>
      <inkml:brushProperty name="ignorePressure" value="1"/>
      <inkml:brushProperty name="inkEffects" value="pencil"/>
    </inkml:brush>
  </inkml:definitions>
  <inkml:trace contextRef="#ctx0" brushRef="#br0">0 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5T12:45:53.349"/>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0 1,'0'0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18:12:50.002"/>
    </inkml:context>
    <inkml:brush xml:id="br0">
      <inkml:brushProperty name="width" value="0.1" units="cm"/>
      <inkml:brushProperty name="height" value="0.1" units="cm"/>
      <inkml:brushProperty name="color" value="#FF0066"/>
    </inkml:brush>
  </inkml:definitions>
  <inkml:trace contextRef="#ctx0" brushRef="#br0">1 77 24575,'0'-2'0,"1"0"0,-1 0 0,1 0 0,-1 0 0,1 0 0,0 0 0,0 0 0,0 1 0,0-1 0,0 0 0,0 1 0,0-1 0,1 1 0,-1-1 0,0 1 0,1 0 0,0-1 0,-1 1 0,1 0 0,0 0 0,-1 0 0,1 0 0,0 0 0,0 1 0,0-1 0,0 1 0,2-1 0,6-2 0,0 0 0,0 1 0,18-1 0,260 1 0,-141 5 0,2433-3 0,-2554-2 0,48-8 0,6 0 0,431 5 0,-281 7 0,1336-2 0,-1538 1 0,0 2 0,0 0 0,0 2 0,-1 1 0,34 12 0,132 59 0,-71-25 0,155 42 0,-257-88 0,-17-4 0,1-1 0,-1 1 0,1-1 0,-1 1 0,0 0 0,0 0 0,0 0 0,0 0 0,0 1 0,0-1 0,-1 1 0,1 0 0,-1 0 0,0 0 0,1 0 0,-2 0 0,1 0 0,0 1 0,-1-1 0,1 1 0,-1-1 0,0 1 0,0-1 0,1 7 0,-1 7 0,1 0 0,-2 0 0,0 0 0,-4 21 0,1-2 0,2-4 0,-3 355 0,16-312 0,-8-54 0,4 38 0,-8 234 0,-2-276 0,-1-1 0,-1 0 0,0 0 0,-1 0 0,-1 0 0,0-1 0,-1 0 0,0 0 0,-2 0 0,0-1 0,0-1 0,-15 17 0,-8 13 0,25-31 0,-1 0 0,-1-1 0,0 0 0,0 0 0,-1-1 0,-1 0 0,1-1 0,-15 9 0,-39 18 0,-1-3 0,-2-3 0,-1-3 0,-1-3 0,-1-3 0,-127 21 0,37-6 0,114-24 0,0-1 0,-70 6 0,-303-14 0,212-6 0,22 16 0,17-1 0,-713-9 0,459-5 0,200-1 0,-388-53 0,322 1 0,-53-8 0,242 49 0,-148 0 0,235 13 0,0 2 0,0-1 0,0 1 0,0 1 0,0 0 0,0 1 0,0 1 0,0-1 0,1 2 0,0-1 0,0 2 0,0-1 0,-19 15 0,4 1 0,-1-2 0,-2-1 0,1-1 0,-2-1 0,-62 23 0,58-28 0,-4 3 0,0-2 0,-1-2 0,-1-1 0,-46 3 0,18-9 0,-68-5 0,133 2 0,0 0 0,0 0 0,0 0 0,0-1 0,0 1 0,0-1 0,0 0 0,0 0 0,0 0 0,0 0 0,1-1 0,-1 1 0,1-1 0,-1 0 0,1 1 0,-1-1 0,1 0 0,0 0 0,0 0 0,0-1 0,0 1 0,0-1 0,1 1 0,-1-1 0,1 1 0,-1-1 0,1 0 0,0 0 0,0 1 0,0-1 0,1 0 0,-1 0 0,1 0 0,-1 0 0,1 0 0,0 0 0,1-5 0,-6-42 0,-2 0 0,-2 1 0,-17-52 0,13 57 0,3-1 0,1 1 0,2-2 0,-1-57 0,11-813 0,-3 630 0,1 264-136,1 0-1,1 0 1,1 0-1,2 1 1,0-1-1,0 1 1,2 1-1,1-1 0,12-21 1,-9 20-6690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8:36:06.060"/>
    </inkml:context>
    <inkml:brush xml:id="br0">
      <inkml:brushProperty name="width" value="0.1" units="cm"/>
      <inkml:brushProperty name="height" value="0.1" units="cm"/>
      <inkml:brushProperty name="color" value="#FF0066"/>
    </inkml:brush>
  </inkml:definitions>
  <inkml:trace contextRef="#ctx0" brushRef="#br0">1 2 24575,'100'-2'0,"157"5"0,-234 0 0,1 2 0,-1 0 0,0 2 0,26 11 0,30 8 0,-58-21-273,1-1 0,-1-2 0,1 0 0,25-1 0,-24-1-6553</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8:36:06.419"/>
    </inkml:context>
    <inkml:brush xml:id="br0">
      <inkml:brushProperty name="width" value="0.1" units="cm"/>
      <inkml:brushProperty name="height" value="0.1" units="cm"/>
      <inkml:brushProperty name="color" value="#FF0066"/>
    </inkml:brush>
  </inkml:definitions>
  <inkml:trace contextRef="#ctx0" brushRef="#br0">1 0 24575,'4'0'0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8:36:14.442"/>
    </inkml:context>
    <inkml:brush xml:id="br0">
      <inkml:brushProperty name="width" value="0.1" units="cm"/>
      <inkml:brushProperty name="height" value="0.1" units="cm"/>
      <inkml:brushProperty name="color" value="#FF0066"/>
    </inkml:brush>
  </inkml:definitions>
  <inkml:trace contextRef="#ctx0" brushRef="#br0">258 130 24575,'0'-4'0,"0"1"0,0-1 0,0 1 0,0 0 0,1-1 0,0 1 0,-1 0 0,1-1 0,0 1 0,1 0 0,-1 0 0,0 0 0,1 0 0,0 0 0,3-5 0,-2 6 0,0 0 0,0-1 0,0 1 0,1 0 0,-1 1 0,0-1 0,1 1 0,-1-1 0,1 1 0,-1 0 0,1 0 0,0 1 0,0-1 0,4 1 0,70-11 0,-43 5 0,59-2 0,545 9 0,-601-3 0,54-9 0,31-2 0,-64 11 0,211 5 0,-248 1 0,-1 0 0,0 1 0,0 1 0,24 11 0,1 0 0,54 15 0,-23-9 0,-2 4 0,73 36 0,-144-61 0,1 1 0,0 0 0,-1-1 0,1 2 0,-1-1 0,0 0 0,0 1 0,0 0 0,-1 0 0,1 0 0,-1 0 0,0 0 0,3 6 0,-4-4 0,0 0 0,0 0 0,0 0 0,-1 0 0,0 1 0,-1-1 0,1 0 0,-1 0 0,0 1 0,-2 10 0,-9 186 0,8-182 0,-1-1 0,-1-1 0,0 1 0,-2-1 0,-9 22 0,-8 25 0,17-39 0,3 0 0,0 1 0,1 0 0,2-1 0,1 1 0,4 31 0,-1 20 0,-3-70 0,0 7 0,0 0 0,-5 28 0,4-38 0,0 0 0,-1-1 0,0 1 0,0-1 0,-1 0 0,1 1 0,-1-1 0,0-1 0,-1 1 0,1 0 0,-6 5 0,-2 1 0,-70 67 0,71-69 0,0-1 0,-1-1 0,-1 0 0,1 0 0,-1-1 0,-18 7 0,-23 4 0,-1-3 0,-69 11 0,101-21 0,-41 13 0,44-10 0,0-2 0,-41 7 0,-414-4 0,299-11 0,139 3 0,-32 1 0,0-3 0,0-3 0,-73-15 0,-391-122 0,526 140 0,0 0 0,0 0 0,0-1 0,0 0 0,0 0 0,0 0 0,1-1 0,0 0 0,0 0 0,0 0 0,0-1 0,0 0 0,1 1 0,-6-9 0,6 6 0,1-1 0,-1 1 0,1-1 0,1 0 0,-1 0 0,1 0 0,1 0 0,0 0 0,0-1 0,0-13 0,1 5 0,4-171 0,-1 168 0,1 0 0,2 0 0,0 1 0,1 0 0,0 0 0,16-26 0,-8 15 0,11-34 0,-23 57 0,1-1 0,0 1 0,0 0 0,8-10 0,10-19 0,-13 19 0,1 1 0,18-24 0,-17 25 0,0-1 0,16-31 0,-15 22 0,-2 0 0,-1-1 0,-1 0 0,0 0 0,-3 0 0,0-1 0,-1 0 0,-1-29 0,-4-30-1365,1 63-5461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8:36:15.389"/>
    </inkml:context>
    <inkml:brush xml:id="br0">
      <inkml:brushProperty name="width" value="0.1" units="cm"/>
      <inkml:brushProperty name="height" value="0.1" units="cm"/>
      <inkml:brushProperty name="color" value="#FF0066"/>
    </inkml:brush>
  </inkml:definitions>
  <inkml:trace contextRef="#ctx0" brushRef="#br0">0 0 24575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4T10:59:34.072"/>
    </inkml:context>
    <inkml:brush xml:id="br0">
      <inkml:brushProperty name="width" value="0.1" units="cm"/>
      <inkml:brushProperty name="height" value="0.1" units="cm"/>
      <inkml:brushProperty name="color" value="#E71224"/>
    </inkml:brush>
  </inkml:definitions>
  <inkml:trace contextRef="#ctx0" brushRef="#br0">327 1804 24575,'2061'0'0,"-2035"1"0,-1 1 0,1 1 0,-1 2 0,29 8 0,97 38 0,-105-33 0,1-2 0,0-2 0,58 9 0,-31-17 0,131-7 0,-77-2 0,6754 3 0,-6874 0 0,-1 0 0,1 0 0,0-1 0,0 0 0,-1 0 0,1-1 0,-1 0 0,1-1 0,-1 1 0,8-5 0,-11 4 0,-1 1 0,0 0 0,0-1 0,0 0 0,0 0 0,0 0 0,0 0 0,-1-1 0,1 1 0,-1-1 0,0 1 0,0-1 0,0 0 0,-1 0 0,0 0 0,1 0 0,-1 0 0,0 0 0,-1 0 0,1-5 0,2-44 0,-5-80 0,-1 34 0,4 21 0,-3-80 0,2 153 0,-1 0 0,-1 0 0,1 0 0,-1 0 0,1 0 0,-1 0 0,-1 0 0,1 1 0,-1-1 0,0 1 0,0 0 0,0-1 0,0 1 0,-1 1 0,0-1 0,0 0 0,0 1 0,0 0 0,0 0 0,-1 0 0,-7-3 0,-10-4 0,0 0 0,0 2 0,-34-8 0,38 11 0,-132-33 0,-56-16 0,159 40 0,1-3 0,-55-28 0,83 34 0,1 0 0,0-1 0,-21-21 0,-22-15 0,-1 12 0,-1 2 0,-2 3 0,-92-32 0,-35-15 0,152 59 0,-1-2 0,-59-43 0,75 48 0,0 1 0,-1 0 0,-1 2 0,0 1 0,-31-9 0,-142-32 0,106 31 0,-110-31 0,-810-178 0,808 202 0,-226-1 0,-210 28 0,321 5 0,-4094-3 0,4395-1 0,1-1 0,-1-1 0,0-1 0,-23-8 0,-39-7 0,-5 11 0,-1 4 0,-98 8 0,149-3 0,0 2 0,0 1 0,0 2 0,1 1 0,0 2 0,-56 22 0,82-25 0,0-1 0,1 1 0,0 1 0,0 0 0,1 0 0,0 0 0,0 1 0,0 0 0,1 0 0,-9 17 0,-23 28 0,32-46 0,1 0 0,0 0 0,1 1 0,0 0 0,0 0 0,0 0 0,1 1 0,0-1 0,1 1 0,0-1 0,-2 18 0,2 7 0,3 63 0,1-44 0,0 361 0,-1-403 0,0-1 0,0 1 0,1-1 0,1 1 0,0-1 0,0 0 0,8 14 0,-6-12 0,-1-1 0,0 1 0,-1 0 0,0 0 0,3 17 0,-4 218 0,-4-122 0,1-60 0,-1-24 0,3 1 0,5 46 0,-5-83 0,0 1 0,0-1 0,0 0 0,0 0 0,1 0 0,-1 1 0,1-2 0,0 1 0,0 0 0,1 0 0,-1 0 0,1-1 0,0 0 0,0 1 0,0-1 0,0 0 0,1 0 0,-1-1 0,1 1 0,-1-1 0,1 0 0,0 0 0,0 0 0,0 0 0,0-1 0,1 1 0,-1-1 0,0 0 0,1 0 0,6 0 0,12 0 0,0-1 0,0-1 0,-1-2 0,41-7 0,-28 3 0,-6 3-1365,-4 1-5461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3T15:01:07.689"/>
    </inkml:context>
    <inkml:brush xml:id="br0">
      <inkml:brushProperty name="width" value="0.05" units="cm"/>
      <inkml:brushProperty name="height" value="0.05" units="cm"/>
      <inkml:brushProperty name="color" value="#CC0066"/>
    </inkml:brush>
  </inkml:definitions>
  <inkml:trace contextRef="#ctx0" brushRef="#br0">1 78 24575,'0'-1'0,"1"0"0,-1 0 0,1 0 0,-1 0 0,1 0 0,-1 0 0,1 0 0,0 0 0,0 0 0,-1 0 0,1 0 0,0 0 0,0 0 0,0 1 0,0-1 0,0 0 0,0 1 0,0-1 0,0 1 0,1-1 0,27-11 0,-26 10 0,12-2 0,1 0 0,0 1 0,-1 0 0,30 0 0,-23 1 0,39-7 0,-10 1 0,0 2 0,0 3 0,93 5 0,-53-1 0,127-2 0,168 3 0,-337 2 0,83 18 0,-8-1 0,-52-16 0,105-6 0,-63-1 0,465 2 0,-555-2 31,1-1-1,-1 0 1,46-14-1,23-4-1517,-70 17-5339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4T16:51:06.766"/>
    </inkml:context>
    <inkml:brush xml:id="br0">
      <inkml:brushProperty name="width" value="0.1" units="cm"/>
      <inkml:brushProperty name="height" value="0.1" units="cm"/>
      <inkml:brushProperty name="color" value="#FF0000"/>
    </inkml:brush>
  </inkml:definitions>
  <inkml:trace contextRef="#ctx0" brushRef="#br0">1 69 24575,'2455'0'0,"-2396"-3"0,0-2 0,58-14 0,-60 8 0,-1 3 0,75-1 0,-113 10-341,0-1 0,0-1-1,35-7 1,-33 3-6485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4T16:51:11.710"/>
    </inkml:context>
    <inkml:brush xml:id="br0">
      <inkml:brushProperty name="width" value="0.1" units="cm"/>
      <inkml:brushProperty name="height" value="0.1" units="cm"/>
      <inkml:brushProperty name="color" value="#FF0000"/>
    </inkml:brush>
  </inkml:definitions>
  <inkml:trace contextRef="#ctx0" brushRef="#br0">1 93 24575,'43'-2'0,"1"-3"0,-1-2 0,61-16 0,-47 9 0,67-8 0,250 16 0,-213 8 0,1508-2 0,-1655 0-341,1-1 0,-1-1-1,20-5 1,-12 1-6485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4T16:51:14.938"/>
    </inkml:context>
    <inkml:brush xml:id="br0">
      <inkml:brushProperty name="width" value="0.1" units="cm"/>
      <inkml:brushProperty name="height" value="0.1" units="cm"/>
      <inkml:brushProperty name="color" value="#FF0000"/>
    </inkml:brush>
  </inkml:definitions>
  <inkml:trace contextRef="#ctx0" brushRef="#br0">0 1 24575,'2228'0'-1365,"-2204"0"-5461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4T16:51:18.797"/>
    </inkml:context>
    <inkml:brush xml:id="br0">
      <inkml:brushProperty name="width" value="0.1" units="cm"/>
      <inkml:brushProperty name="height" value="0.1" units="cm"/>
      <inkml:brushProperty name="color" value="#FF0000"/>
    </inkml:brush>
  </inkml:definitions>
  <inkml:trace contextRef="#ctx0" brushRef="#br0">0 79 24575,'0'-1'0,"1"0"0,-1 0 0,1-1 0,-1 1 0,1 0 0,0 0 0,0 0 0,-1 0 0,1 0 0,0 0 0,0 1 0,0-1 0,0 0 0,0 0 0,0 1 0,0-1 0,0 0 0,0 1 0,0-1 0,0 1 0,0-1 0,1 1 0,-1 0 0,0-1 0,0 1 0,0 0 0,3 0 0,38-5 0,-37 5 0,354-3 0,-186 5 0,1343-2 0,-1491-1 0,0-2 0,-1-1 0,1 0 0,24-10 0,-23 7 0,1 1 0,-1 1 0,36-3 0,75 7-1365,-96 2-5461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4T16:51:31.483"/>
    </inkml:context>
    <inkml:brush xml:id="br0">
      <inkml:brushProperty name="width" value="0.1" units="cm"/>
      <inkml:brushProperty name="height" value="0.1" units="cm"/>
      <inkml:brushProperty name="color" value="#FF0000"/>
    </inkml:brush>
  </inkml:definitions>
  <inkml:trace contextRef="#ctx0" brushRef="#br0">0 83 24575,'6'-5'0,"-1"0"0,1 0 0,0 1 0,1 0 0,-1 0 0,1 0 0,-1 1 0,1 0 0,0 0 0,1 1 0,-1 0 0,10-2 0,5 1 0,1 2 0,39 0 0,-43 2 0,0 0 0,1-2 0,-1-1 0,30-5 0,-8-1 0,0 2 0,1 1 0,0 3 0,74 5 0,-24-1 0,443-2-1365,-500 0-5461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4T16:51:41.062"/>
    </inkml:context>
    <inkml:brush xml:id="br0">
      <inkml:brushProperty name="width" value="0.1" units="cm"/>
      <inkml:brushProperty name="height" value="0.1" units="cm"/>
      <inkml:brushProperty name="color" value="#FF0000"/>
    </inkml:brush>
  </inkml:definitions>
  <inkml:trace contextRef="#ctx0" brushRef="#br0">0 1 24575,'756'0'0,"-736"1"0,0 1 0,0 1 0,0 1 0,25 9 0,-20-6 0,53 8 0,334-6 0,-20-2 0,366 10-124,-527-18-1117,-209 1-5585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2FADAC-760C-4F8F-92B9-59955B5B973D}" type="datetimeFigureOut">
              <a:rPr lang="en-US" smtClean="0"/>
              <a:t>5/14/2026</a:t>
            </a:fld>
            <a:endParaRPr lang="en-US"/>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BA57B5-FC00-4D70-A0B5-268CA1FCFF45}" type="slidenum">
              <a:rPr lang="en-US" smtClean="0"/>
              <a:t>‹№›</a:t>
            </a:fld>
            <a:endParaRPr lang="en-US"/>
          </a:p>
        </p:txBody>
      </p:sp>
    </p:spTree>
    <p:extLst>
      <p:ext uri="{BB962C8B-B14F-4D97-AF65-F5344CB8AC3E}">
        <p14:creationId xmlns:p14="http://schemas.microsoft.com/office/powerpoint/2010/main" val="510960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4: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740465"/>
            <a:ext cx="11598455" cy="4385698"/>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10"/>
          </p:nvPr>
        </p:nvSpPr>
        <p:spPr/>
        <p:txBody>
          <a:bodyPr/>
          <a:lstStyle/>
          <a:p>
            <a:fld id="{18463F33-7F13-4BD1-96DC-5294EF77052A}" type="datetime1">
              <a:rPr lang="uk-UA" smtClean="0"/>
              <a:t>14.05.2026</a:t>
            </a:fld>
            <a:endParaRPr lang="uk-UA"/>
          </a:p>
        </p:txBody>
      </p:sp>
      <p:sp>
        <p:nvSpPr>
          <p:cNvPr id="6" name="Slide Number Placeholder 5"/>
          <p:cNvSpPr>
            <a:spLocks noGrp="1"/>
          </p:cNvSpPr>
          <p:nvPr>
            <p:ph type="sldNum" sz="quarter" idx="12"/>
          </p:nvPr>
        </p:nvSpPr>
        <p:spPr>
          <a:xfrm>
            <a:off x="239130" y="6258900"/>
            <a:ext cx="1549101" cy="365125"/>
          </a:xfrm>
        </p:spPr>
        <p:txBody>
          <a:bodyPr/>
          <a:lstStyle/>
          <a:p>
            <a:fld id="{981B2206-E9FA-43B8-929C-7412B0FFB012}" type="slidenum">
              <a:rPr lang="uk-UA" smtClean="0"/>
              <a:t>‹№›</a:t>
            </a:fld>
            <a:endParaRPr lang="uk-UA" dirty="0"/>
          </a:p>
        </p:txBody>
      </p:sp>
      <p:sp>
        <p:nvSpPr>
          <p:cNvPr id="7" name="Title 6"/>
          <p:cNvSpPr>
            <a:spLocks noGrp="1"/>
          </p:cNvSpPr>
          <p:nvPr>
            <p:ph type="title"/>
          </p:nvPr>
        </p:nvSpPr>
        <p:spPr>
          <a:xfrm>
            <a:off x="258184" y="987220"/>
            <a:ext cx="10972800" cy="629245"/>
          </a:xfrm>
        </p:spPr>
        <p:txBody>
          <a:bodyPr/>
          <a:lstStyle>
            <a:lvl1pPr>
              <a:defRPr b="1">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1pPr>
          </a:lstStyle>
          <a:p>
            <a:r>
              <a:rPr lang="ru-RU" dirty="0"/>
              <a:t>Образец заголовка</a:t>
            </a:r>
            <a:endParaRPr lang="en-US" dirty="0"/>
          </a:p>
        </p:txBody>
      </p:sp>
      <p:pic>
        <p:nvPicPr>
          <p:cNvPr id="8" name="Picture 2" descr="C:\Users\Олесь\Dropbox\Home\LOGO\agencij evrop proz.png">
            <a:extLst>
              <a:ext uri="{FF2B5EF4-FFF2-40B4-BE49-F238E27FC236}">
                <a16:creationId xmlns:a16="http://schemas.microsoft.com/office/drawing/2014/main" xmlns="" id="{47AA191D-E657-4D8A-A0D2-1E0D3DA8160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80176" y="212916"/>
            <a:ext cx="1900145" cy="59576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с одним скругленным углом 23">
            <a:extLst>
              <a:ext uri="{FF2B5EF4-FFF2-40B4-BE49-F238E27FC236}">
                <a16:creationId xmlns:a16="http://schemas.microsoft.com/office/drawing/2014/main" xmlns="" id="{4B268EAE-C1BF-4F1C-A4F5-07AB0EC65E0D}"/>
              </a:ext>
            </a:extLst>
          </p:cNvPr>
          <p:cNvSpPr/>
          <p:nvPr userDrawn="1"/>
        </p:nvSpPr>
        <p:spPr>
          <a:xfrm flipH="1">
            <a:off x="746000" y="6271240"/>
            <a:ext cx="11187815" cy="468052"/>
          </a:xfrm>
          <a:prstGeom prst="round1Rect">
            <a:avLst>
              <a:gd name="adj" fmla="val 50000"/>
            </a:avLst>
          </a:prstGeom>
          <a:solidFill>
            <a:schemeClr val="tx2">
              <a:lumMod val="20000"/>
              <a:lumOff val="80000"/>
            </a:schemeClr>
          </a:solidFill>
          <a:ln w="2857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u="none" dirty="0">
                <a:solidFill>
                  <a:schemeClr val="accent1"/>
                </a:solidFill>
              </a:rPr>
              <a:t>www.aei.org.ua</a:t>
            </a:r>
            <a:endParaRPr lang="uk-UA" sz="1800" u="none" dirty="0">
              <a:solidFill>
                <a:schemeClr val="accent1"/>
              </a:solidFill>
            </a:endParaRPr>
          </a:p>
        </p:txBody>
      </p:sp>
      <p:pic>
        <p:nvPicPr>
          <p:cNvPr id="2" name="Picture 2" descr="Головна">
            <a:extLst>
              <a:ext uri="{FF2B5EF4-FFF2-40B4-BE49-F238E27FC236}">
                <a16:creationId xmlns:a16="http://schemas.microsoft.com/office/drawing/2014/main" xmlns="" id="{5A05EB42-333E-B211-4BC5-3B2EA71B6F4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80119" y="-20892"/>
            <a:ext cx="1008112" cy="10081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600" y="863219"/>
            <a:ext cx="10972800" cy="727837"/>
          </a:xfrm>
        </p:spPr>
        <p:txBody>
          <a:bodyPr/>
          <a:lstStyle>
            <a:lvl1pPr>
              <a:defRPr b="1">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1pPr>
          </a:lstStyle>
          <a:p>
            <a:r>
              <a:rPr lang="ru-RU" dirty="0"/>
              <a:t>Образец заголовка</a:t>
            </a:r>
            <a:endParaRPr lang="en-US" dirty="0"/>
          </a:p>
        </p:txBody>
      </p:sp>
      <p:sp>
        <p:nvSpPr>
          <p:cNvPr id="3" name="Date Placeholder 2"/>
          <p:cNvSpPr>
            <a:spLocks noGrp="1"/>
          </p:cNvSpPr>
          <p:nvPr>
            <p:ph type="dt" sz="half" idx="10"/>
          </p:nvPr>
        </p:nvSpPr>
        <p:spPr/>
        <p:txBody>
          <a:bodyPr/>
          <a:lstStyle/>
          <a:p>
            <a:fld id="{C093DF54-B33F-4A98-9090-61E79EB4665D}" type="datetime1">
              <a:rPr lang="uk-UA" smtClean="0"/>
              <a:t>14.05.2026</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981B2206-E9FA-43B8-929C-7412B0FFB012}" type="slidenum">
              <a:rPr lang="uk-UA" smtClean="0"/>
              <a:t>‹№›</a:t>
            </a:fld>
            <a:endParaRPr lang="uk-UA"/>
          </a:p>
        </p:txBody>
      </p:sp>
      <p:pic>
        <p:nvPicPr>
          <p:cNvPr id="6" name="Picture 2" descr="C:\Users\Олесь\Dropbox\Home\LOGO\agencij evrop proz.png">
            <a:extLst>
              <a:ext uri="{FF2B5EF4-FFF2-40B4-BE49-F238E27FC236}">
                <a16:creationId xmlns:a16="http://schemas.microsoft.com/office/drawing/2014/main" xmlns="" id="{B596CE3A-A3C3-4DE6-8387-91D328312B9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23970" y="136367"/>
            <a:ext cx="1900145" cy="595766"/>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с одним скругленным углом 23">
            <a:extLst>
              <a:ext uri="{FF2B5EF4-FFF2-40B4-BE49-F238E27FC236}">
                <a16:creationId xmlns:a16="http://schemas.microsoft.com/office/drawing/2014/main" xmlns="" id="{8D33CA6C-F9F5-4211-AA02-60DBAE7DBDAB}"/>
              </a:ext>
            </a:extLst>
          </p:cNvPr>
          <p:cNvSpPr/>
          <p:nvPr userDrawn="1"/>
        </p:nvSpPr>
        <p:spPr>
          <a:xfrm flipH="1">
            <a:off x="994758" y="6250164"/>
            <a:ext cx="11187815" cy="468052"/>
          </a:xfrm>
          <a:prstGeom prst="round1Rect">
            <a:avLst>
              <a:gd name="adj" fmla="val 50000"/>
            </a:avLst>
          </a:prstGeom>
          <a:solidFill>
            <a:schemeClr val="tx2">
              <a:lumMod val="20000"/>
              <a:lumOff val="80000"/>
            </a:schemeClr>
          </a:solidFill>
          <a:ln w="2857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u="none" dirty="0">
                <a:solidFill>
                  <a:schemeClr val="accent1"/>
                </a:solidFill>
              </a:rPr>
              <a:t>www.aei.org.ua</a:t>
            </a:r>
            <a:endParaRPr lang="uk-UA" sz="1800" u="none" dirty="0">
              <a:solidFill>
                <a:schemeClr val="accent1"/>
              </a:solidFill>
            </a:endParaRPr>
          </a:p>
        </p:txBody>
      </p:sp>
      <p:pic>
        <p:nvPicPr>
          <p:cNvPr id="10" name="Picture 2" descr="Головна">
            <a:extLst>
              <a:ext uri="{FF2B5EF4-FFF2-40B4-BE49-F238E27FC236}">
                <a16:creationId xmlns:a16="http://schemas.microsoft.com/office/drawing/2014/main" xmlns="" id="{E0D6A07F-6F86-4FB5-A95A-2AA1D53B2CC2}"/>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55440" y="0"/>
            <a:ext cx="936104" cy="936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65483" y="1171099"/>
            <a:ext cx="10363200" cy="629245"/>
          </a:xfrm>
          <a:prstGeom prst="rect">
            <a:avLst/>
          </a:prstGeom>
        </p:spPr>
        <p:txBody>
          <a:bodyPr/>
          <a:lstStyle>
            <a:lvl1pPr>
              <a:defRPr b="1">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1pPr>
          </a:lstStyle>
          <a:p>
            <a:r>
              <a:rPr lang="ru-RU" dirty="0"/>
              <a:t>Образец заголовка</a:t>
            </a:r>
            <a:endParaRPr lang="uk-UA" dirty="0"/>
          </a:p>
        </p:txBody>
      </p:sp>
      <p:sp>
        <p:nvSpPr>
          <p:cNvPr id="15" name="Прямоугольник с одним скругленным углом 14"/>
          <p:cNvSpPr/>
          <p:nvPr userDrawn="1"/>
        </p:nvSpPr>
        <p:spPr>
          <a:xfrm rot="16200000" flipH="1">
            <a:off x="11125915" y="346690"/>
            <a:ext cx="1412776" cy="719401"/>
          </a:xfrm>
          <a:prstGeom prst="round1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800"/>
          </a:p>
        </p:txBody>
      </p:sp>
      <p:sp>
        <p:nvSpPr>
          <p:cNvPr id="18" name="Текст 2"/>
          <p:cNvSpPr>
            <a:spLocks noGrp="1"/>
          </p:cNvSpPr>
          <p:nvPr>
            <p:ph idx="1"/>
          </p:nvPr>
        </p:nvSpPr>
        <p:spPr>
          <a:xfrm>
            <a:off x="365483" y="1869460"/>
            <a:ext cx="10972800" cy="4584862"/>
          </a:xfrm>
          <a:prstGeom prst="rect">
            <a:avLst/>
          </a:prstGeom>
        </p:spPr>
        <p:txBody>
          <a:bodyPr vert="horz" lIns="91440" tIns="45720" rIns="91440" bIns="45720" rtlCol="0">
            <a:normAutofit/>
          </a:bodyPr>
          <a:lstStyle/>
          <a:p>
            <a:pPr lvl="0"/>
            <a:endParaRPr lang="uk-UA" dirty="0"/>
          </a:p>
        </p:txBody>
      </p:sp>
      <p:pic>
        <p:nvPicPr>
          <p:cNvPr id="11" name="Picture 2" descr="C:\Users\Олесь\Dropbox\Home\LOGO\agencij evrop proz.png">
            <a:extLst>
              <a:ext uri="{FF2B5EF4-FFF2-40B4-BE49-F238E27FC236}">
                <a16:creationId xmlns:a16="http://schemas.microsoft.com/office/drawing/2014/main" xmlns="" id="{AEEEF4C6-BB93-4FF4-9287-30449558BEF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52184" y="230919"/>
            <a:ext cx="1710962" cy="536450"/>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с одним скругленным углом 23">
            <a:extLst>
              <a:ext uri="{FF2B5EF4-FFF2-40B4-BE49-F238E27FC236}">
                <a16:creationId xmlns:a16="http://schemas.microsoft.com/office/drawing/2014/main" xmlns="" id="{FA3DE1C1-AA28-4A73-9544-A066E5AE7089}"/>
              </a:ext>
            </a:extLst>
          </p:cNvPr>
          <p:cNvSpPr/>
          <p:nvPr userDrawn="1"/>
        </p:nvSpPr>
        <p:spPr>
          <a:xfrm flipH="1">
            <a:off x="365483" y="6390000"/>
            <a:ext cx="11187815" cy="468052"/>
          </a:xfrm>
          <a:prstGeom prst="round1Rect">
            <a:avLst>
              <a:gd name="adj" fmla="val 50000"/>
            </a:avLst>
          </a:prstGeom>
          <a:solidFill>
            <a:schemeClr val="tx2">
              <a:lumMod val="20000"/>
              <a:lumOff val="80000"/>
            </a:schemeClr>
          </a:solidFill>
          <a:ln w="2857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u="none" dirty="0">
                <a:solidFill>
                  <a:schemeClr val="accent1"/>
                </a:solidFill>
              </a:rPr>
              <a:t>www.aei.org.ua</a:t>
            </a:r>
            <a:endParaRPr lang="uk-UA" sz="1800" u="none" dirty="0">
              <a:solidFill>
                <a:schemeClr val="accent1"/>
              </a:solidFill>
            </a:endParaRPr>
          </a:p>
        </p:txBody>
      </p:sp>
      <p:pic>
        <p:nvPicPr>
          <p:cNvPr id="5" name="Picture 2" descr="Головна">
            <a:extLst>
              <a:ext uri="{FF2B5EF4-FFF2-40B4-BE49-F238E27FC236}">
                <a16:creationId xmlns:a16="http://schemas.microsoft.com/office/drawing/2014/main" xmlns="" id="{3C90F50E-876A-3DF4-AD9A-61ABD88AA9B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83432" y="184709"/>
            <a:ext cx="899422" cy="899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488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9"/>
        <p:cNvGrpSpPr/>
        <p:nvPr/>
      </p:nvGrpSpPr>
      <p:grpSpPr>
        <a:xfrm>
          <a:off x="0" y="0"/>
          <a:ext cx="0" cy="0"/>
          <a:chOff x="0" y="0"/>
          <a:chExt cx="0" cy="0"/>
        </a:xfrm>
      </p:grpSpPr>
      <p:sp>
        <p:nvSpPr>
          <p:cNvPr id="40" name="Google Shape;40;p15"/>
          <p:cNvSpPr txBox="1">
            <a:spLocks noGrp="1"/>
          </p:cNvSpPr>
          <p:nvPr>
            <p:ph type="title"/>
          </p:nvPr>
        </p:nvSpPr>
        <p:spPr>
          <a:xfrm>
            <a:off x="263526" y="473812"/>
            <a:ext cx="11664950" cy="82762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5"/>
          <p:cNvSpPr txBox="1">
            <a:spLocks noGrp="1"/>
          </p:cNvSpPr>
          <p:nvPr>
            <p:ph type="body" idx="1"/>
          </p:nvPr>
        </p:nvSpPr>
        <p:spPr>
          <a:xfrm>
            <a:off x="263525" y="1633714"/>
            <a:ext cx="5724525" cy="4459111"/>
          </a:xfrm>
          <a:prstGeom prst="rect">
            <a:avLst/>
          </a:prstGeom>
          <a:noFill/>
          <a:ln>
            <a:noFill/>
          </a:ln>
        </p:spPr>
        <p:txBody>
          <a:bodyPr spcFirstLastPara="1" wrap="square" lIns="0" tIns="0" rIns="0" bIns="0" anchor="t" anchorCtr="0">
            <a:noAutofit/>
          </a:bodyPr>
          <a:lstStyle>
            <a:lvl1pPr marL="457200" lvl="0" indent="-320040" algn="l">
              <a:lnSpc>
                <a:spcPct val="100000"/>
              </a:lnSpc>
              <a:spcBef>
                <a:spcPts val="300"/>
              </a:spcBef>
              <a:spcAft>
                <a:spcPts val="0"/>
              </a:spcAft>
              <a:buClr>
                <a:schemeClr val="dk1"/>
              </a:buClr>
              <a:buSzPts val="1440"/>
              <a:buChar char="◼"/>
              <a:defRPr/>
            </a:lvl1pPr>
            <a:lvl2pPr marL="914400" lvl="1" indent="-320040" algn="l">
              <a:lnSpc>
                <a:spcPct val="100000"/>
              </a:lnSpc>
              <a:spcBef>
                <a:spcPts val="300"/>
              </a:spcBef>
              <a:spcAft>
                <a:spcPts val="0"/>
              </a:spcAft>
              <a:buClr>
                <a:schemeClr val="dk1"/>
              </a:buClr>
              <a:buSzPts val="1440"/>
              <a:buChar char="⁄"/>
              <a:defRPr/>
            </a:lvl2pPr>
            <a:lvl3pPr marL="1371600" lvl="2" indent="-320040" algn="l">
              <a:lnSpc>
                <a:spcPct val="100000"/>
              </a:lnSpc>
              <a:spcBef>
                <a:spcPts val="300"/>
              </a:spcBef>
              <a:spcAft>
                <a:spcPts val="0"/>
              </a:spcAft>
              <a:buClr>
                <a:schemeClr val="dk1"/>
              </a:buClr>
              <a:buSzPts val="1440"/>
              <a:buChar char="–"/>
              <a:defRPr/>
            </a:lvl3pPr>
            <a:lvl4pPr marL="1828800" lvl="3" indent="-320040" algn="l">
              <a:lnSpc>
                <a:spcPct val="100000"/>
              </a:lnSpc>
              <a:spcBef>
                <a:spcPts val="300"/>
              </a:spcBef>
              <a:spcAft>
                <a:spcPts val="0"/>
              </a:spcAft>
              <a:buClr>
                <a:schemeClr val="dk1"/>
              </a:buClr>
              <a:buSzPts val="1440"/>
              <a:buChar char="–"/>
              <a:defRPr/>
            </a:lvl4pPr>
            <a:lvl5pPr marL="2286000" lvl="4" indent="-320040" algn="l">
              <a:lnSpc>
                <a:spcPct val="100000"/>
              </a:lnSpc>
              <a:spcBef>
                <a:spcPts val="300"/>
              </a:spcBef>
              <a:spcAft>
                <a:spcPts val="0"/>
              </a:spcAft>
              <a:buClr>
                <a:schemeClr val="dk1"/>
              </a:buClr>
              <a:buSzPts val="1440"/>
              <a:buChar char="–"/>
              <a:defRPr/>
            </a:lvl5pPr>
            <a:lvl6pPr marL="2743200" lvl="5" indent="-228600" algn="l">
              <a:lnSpc>
                <a:spcPct val="110000"/>
              </a:lnSpc>
              <a:spcBef>
                <a:spcPts val="600"/>
              </a:spcBef>
              <a:spcAft>
                <a:spcPts val="0"/>
              </a:spcAft>
              <a:buClr>
                <a:srgbClr val="000000"/>
              </a:buClr>
              <a:buSzPts val="1800"/>
              <a:buNone/>
              <a:defRPr/>
            </a:lvl6pPr>
            <a:lvl7pPr marL="3200400" lvl="6" indent="-228600" algn="l">
              <a:lnSpc>
                <a:spcPct val="110000"/>
              </a:lnSpc>
              <a:spcBef>
                <a:spcPts val="400"/>
              </a:spcBef>
              <a:spcAft>
                <a:spcPts val="0"/>
              </a:spcAft>
              <a:buClr>
                <a:srgbClr val="000000"/>
              </a:buClr>
              <a:buSzPts val="1800"/>
              <a:buNone/>
              <a:defRPr/>
            </a:lvl7pPr>
            <a:lvl8pPr marL="3657600" lvl="7" indent="-342900" algn="l">
              <a:lnSpc>
                <a:spcPct val="110000"/>
              </a:lnSpc>
              <a:spcBef>
                <a:spcPts val="400"/>
              </a:spcBef>
              <a:spcAft>
                <a:spcPts val="0"/>
              </a:spcAft>
              <a:buClr>
                <a:srgbClr val="000000"/>
              </a:buClr>
              <a:buSzPts val="1800"/>
              <a:buChar char="■"/>
              <a:defRPr/>
            </a:lvl8pPr>
            <a:lvl9pPr marL="4114800" lvl="8" indent="-342900" algn="l">
              <a:lnSpc>
                <a:spcPct val="110000"/>
              </a:lnSpc>
              <a:spcBef>
                <a:spcPts val="400"/>
              </a:spcBef>
              <a:spcAft>
                <a:spcPts val="400"/>
              </a:spcAft>
              <a:buClr>
                <a:srgbClr val="000000"/>
              </a:buClr>
              <a:buSzPts val="1800"/>
              <a:buChar char="■"/>
              <a:defRPr/>
            </a:lvl9pPr>
          </a:lstStyle>
          <a:p>
            <a:endParaRPr/>
          </a:p>
        </p:txBody>
      </p:sp>
      <p:sp>
        <p:nvSpPr>
          <p:cNvPr id="42" name="Google Shape;42;p15"/>
          <p:cNvSpPr txBox="1">
            <a:spLocks noGrp="1"/>
          </p:cNvSpPr>
          <p:nvPr>
            <p:ph type="body" idx="2"/>
          </p:nvPr>
        </p:nvSpPr>
        <p:spPr>
          <a:xfrm>
            <a:off x="6203949" y="1633714"/>
            <a:ext cx="5731083" cy="4459111"/>
          </a:xfrm>
          <a:prstGeom prst="rect">
            <a:avLst/>
          </a:prstGeom>
          <a:noFill/>
          <a:ln>
            <a:noFill/>
          </a:ln>
        </p:spPr>
        <p:txBody>
          <a:bodyPr spcFirstLastPara="1" wrap="square" lIns="0" tIns="0" rIns="0" bIns="0" anchor="t" anchorCtr="0">
            <a:noAutofit/>
          </a:bodyPr>
          <a:lstStyle>
            <a:lvl1pPr marL="457200" lvl="0" indent="-320040" algn="l">
              <a:lnSpc>
                <a:spcPct val="100000"/>
              </a:lnSpc>
              <a:spcBef>
                <a:spcPts val="300"/>
              </a:spcBef>
              <a:spcAft>
                <a:spcPts val="0"/>
              </a:spcAft>
              <a:buClr>
                <a:schemeClr val="dk1"/>
              </a:buClr>
              <a:buSzPts val="1440"/>
              <a:buChar char="◼"/>
              <a:defRPr/>
            </a:lvl1pPr>
            <a:lvl2pPr marL="914400" lvl="1" indent="-320040" algn="l">
              <a:lnSpc>
                <a:spcPct val="100000"/>
              </a:lnSpc>
              <a:spcBef>
                <a:spcPts val="300"/>
              </a:spcBef>
              <a:spcAft>
                <a:spcPts val="0"/>
              </a:spcAft>
              <a:buClr>
                <a:schemeClr val="dk1"/>
              </a:buClr>
              <a:buSzPts val="1440"/>
              <a:buChar char="⁄"/>
              <a:defRPr/>
            </a:lvl2pPr>
            <a:lvl3pPr marL="1371600" lvl="2" indent="-320040" algn="l">
              <a:lnSpc>
                <a:spcPct val="100000"/>
              </a:lnSpc>
              <a:spcBef>
                <a:spcPts val="300"/>
              </a:spcBef>
              <a:spcAft>
                <a:spcPts val="0"/>
              </a:spcAft>
              <a:buClr>
                <a:schemeClr val="dk1"/>
              </a:buClr>
              <a:buSzPts val="1440"/>
              <a:buChar char="–"/>
              <a:defRPr/>
            </a:lvl3pPr>
            <a:lvl4pPr marL="1828800" lvl="3" indent="-320040" algn="l">
              <a:lnSpc>
                <a:spcPct val="100000"/>
              </a:lnSpc>
              <a:spcBef>
                <a:spcPts val="300"/>
              </a:spcBef>
              <a:spcAft>
                <a:spcPts val="0"/>
              </a:spcAft>
              <a:buClr>
                <a:schemeClr val="dk1"/>
              </a:buClr>
              <a:buSzPts val="1440"/>
              <a:buChar char="–"/>
              <a:defRPr/>
            </a:lvl4pPr>
            <a:lvl5pPr marL="2286000" lvl="4" indent="-320040" algn="l">
              <a:lnSpc>
                <a:spcPct val="100000"/>
              </a:lnSpc>
              <a:spcBef>
                <a:spcPts val="300"/>
              </a:spcBef>
              <a:spcAft>
                <a:spcPts val="0"/>
              </a:spcAft>
              <a:buClr>
                <a:schemeClr val="dk1"/>
              </a:buClr>
              <a:buSzPts val="1440"/>
              <a:buChar char="–"/>
              <a:defRPr/>
            </a:lvl5pPr>
            <a:lvl6pPr marL="2743200" lvl="5" indent="-228600" algn="l">
              <a:lnSpc>
                <a:spcPct val="110000"/>
              </a:lnSpc>
              <a:spcBef>
                <a:spcPts val="600"/>
              </a:spcBef>
              <a:spcAft>
                <a:spcPts val="0"/>
              </a:spcAft>
              <a:buClr>
                <a:srgbClr val="000000"/>
              </a:buClr>
              <a:buSzPts val="1800"/>
              <a:buNone/>
              <a:defRPr/>
            </a:lvl6pPr>
            <a:lvl7pPr marL="3200400" lvl="6" indent="-228600" algn="l">
              <a:lnSpc>
                <a:spcPct val="110000"/>
              </a:lnSpc>
              <a:spcBef>
                <a:spcPts val="400"/>
              </a:spcBef>
              <a:spcAft>
                <a:spcPts val="0"/>
              </a:spcAft>
              <a:buClr>
                <a:srgbClr val="000000"/>
              </a:buClr>
              <a:buSzPts val="1800"/>
              <a:buNone/>
              <a:defRPr/>
            </a:lvl7pPr>
            <a:lvl8pPr marL="3657600" lvl="7" indent="-342900" algn="l">
              <a:lnSpc>
                <a:spcPct val="110000"/>
              </a:lnSpc>
              <a:spcBef>
                <a:spcPts val="400"/>
              </a:spcBef>
              <a:spcAft>
                <a:spcPts val="0"/>
              </a:spcAft>
              <a:buClr>
                <a:srgbClr val="000000"/>
              </a:buClr>
              <a:buSzPts val="1800"/>
              <a:buChar char="■"/>
              <a:defRPr/>
            </a:lvl8pPr>
            <a:lvl9pPr marL="4114800" lvl="8" indent="-342900" algn="l">
              <a:lnSpc>
                <a:spcPct val="110000"/>
              </a:lnSpc>
              <a:spcBef>
                <a:spcPts val="400"/>
              </a:spcBef>
              <a:spcAft>
                <a:spcPts val="400"/>
              </a:spcAft>
              <a:buClr>
                <a:srgbClr val="000000"/>
              </a:buClr>
              <a:buSzPts val="1800"/>
              <a:buChar char="■"/>
              <a:defRPr/>
            </a:lvl9pPr>
          </a:lstStyle>
          <a:p>
            <a:endParaRPr/>
          </a:p>
        </p:txBody>
      </p:sp>
      <p:sp>
        <p:nvSpPr>
          <p:cNvPr id="43" name="Google Shape;43;p15"/>
          <p:cNvSpPr txBox="1">
            <a:spLocks noGrp="1"/>
          </p:cNvSpPr>
          <p:nvPr>
            <p:ph type="body" idx="3"/>
          </p:nvPr>
        </p:nvSpPr>
        <p:spPr>
          <a:xfrm>
            <a:off x="262800" y="128158"/>
            <a:ext cx="8964000" cy="2880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300"/>
              </a:spcBef>
              <a:spcAft>
                <a:spcPts val="0"/>
              </a:spcAft>
              <a:buClr>
                <a:schemeClr val="accent2"/>
              </a:buClr>
              <a:buSzPts val="800"/>
              <a:buNone/>
              <a:defRPr sz="1000">
                <a:solidFill>
                  <a:schemeClr val="accent2"/>
                </a:solidFill>
              </a:defRPr>
            </a:lvl1pPr>
            <a:lvl2pPr marL="914400" lvl="1" indent="-228600" algn="l">
              <a:lnSpc>
                <a:spcPct val="100000"/>
              </a:lnSpc>
              <a:spcBef>
                <a:spcPts val="300"/>
              </a:spcBef>
              <a:spcAft>
                <a:spcPts val="0"/>
              </a:spcAft>
              <a:buClr>
                <a:srgbClr val="8C8C8C"/>
              </a:buClr>
              <a:buSzPts val="800"/>
              <a:buNone/>
              <a:defRPr sz="1000">
                <a:solidFill>
                  <a:srgbClr val="8C8C8C"/>
                </a:solidFill>
              </a:defRPr>
            </a:lvl2pPr>
            <a:lvl3pPr marL="1371600" lvl="2" indent="-228600" algn="l">
              <a:lnSpc>
                <a:spcPct val="100000"/>
              </a:lnSpc>
              <a:spcBef>
                <a:spcPts val="300"/>
              </a:spcBef>
              <a:spcAft>
                <a:spcPts val="0"/>
              </a:spcAft>
              <a:buClr>
                <a:srgbClr val="8C8C8C"/>
              </a:buClr>
              <a:buSzPts val="800"/>
              <a:buNone/>
              <a:defRPr sz="1000">
                <a:solidFill>
                  <a:srgbClr val="8C8C8C"/>
                </a:solidFill>
              </a:defRPr>
            </a:lvl3pPr>
            <a:lvl4pPr marL="1828800" lvl="3" indent="-228600" algn="l">
              <a:lnSpc>
                <a:spcPct val="100000"/>
              </a:lnSpc>
              <a:spcBef>
                <a:spcPts val="300"/>
              </a:spcBef>
              <a:spcAft>
                <a:spcPts val="0"/>
              </a:spcAft>
              <a:buClr>
                <a:srgbClr val="8C8C8C"/>
              </a:buClr>
              <a:buSzPts val="800"/>
              <a:buNone/>
              <a:defRPr sz="1000">
                <a:solidFill>
                  <a:srgbClr val="8C8C8C"/>
                </a:solidFill>
              </a:defRPr>
            </a:lvl4pPr>
            <a:lvl5pPr marL="2286000" lvl="4" indent="-228600" algn="l">
              <a:lnSpc>
                <a:spcPct val="100000"/>
              </a:lnSpc>
              <a:spcBef>
                <a:spcPts val="300"/>
              </a:spcBef>
              <a:spcAft>
                <a:spcPts val="0"/>
              </a:spcAft>
              <a:buClr>
                <a:srgbClr val="8C8C8C"/>
              </a:buClr>
              <a:buSzPts val="800"/>
              <a:buNone/>
              <a:defRPr sz="1000">
                <a:solidFill>
                  <a:srgbClr val="8C8C8C"/>
                </a:solidFill>
              </a:defRPr>
            </a:lvl5pPr>
            <a:lvl6pPr marL="2743200" lvl="5" indent="-228600" algn="l">
              <a:lnSpc>
                <a:spcPct val="110000"/>
              </a:lnSpc>
              <a:spcBef>
                <a:spcPts val="600"/>
              </a:spcBef>
              <a:spcAft>
                <a:spcPts val="0"/>
              </a:spcAft>
              <a:buClr>
                <a:srgbClr val="000000"/>
              </a:buClr>
              <a:buSzPts val="1800"/>
              <a:buNone/>
              <a:defRPr/>
            </a:lvl6pPr>
            <a:lvl7pPr marL="3200400" lvl="6" indent="-228600" algn="l">
              <a:lnSpc>
                <a:spcPct val="110000"/>
              </a:lnSpc>
              <a:spcBef>
                <a:spcPts val="400"/>
              </a:spcBef>
              <a:spcAft>
                <a:spcPts val="0"/>
              </a:spcAft>
              <a:buClr>
                <a:srgbClr val="000000"/>
              </a:buClr>
              <a:buSzPts val="1800"/>
              <a:buNone/>
              <a:defRPr/>
            </a:lvl7pPr>
            <a:lvl8pPr marL="3657600" lvl="7" indent="-342900" algn="l">
              <a:lnSpc>
                <a:spcPct val="110000"/>
              </a:lnSpc>
              <a:spcBef>
                <a:spcPts val="400"/>
              </a:spcBef>
              <a:spcAft>
                <a:spcPts val="0"/>
              </a:spcAft>
              <a:buClr>
                <a:srgbClr val="000000"/>
              </a:buClr>
              <a:buSzPts val="1800"/>
              <a:buChar char="■"/>
              <a:defRPr/>
            </a:lvl8pPr>
            <a:lvl9pPr marL="4114800" lvl="8" indent="-342900" algn="l">
              <a:lnSpc>
                <a:spcPct val="110000"/>
              </a:lnSpc>
              <a:spcBef>
                <a:spcPts val="400"/>
              </a:spcBef>
              <a:spcAft>
                <a:spcPts val="400"/>
              </a:spcAft>
              <a:buClr>
                <a:srgbClr val="000000"/>
              </a:buClr>
              <a:buSzPts val="1800"/>
              <a:buChar char="■"/>
              <a:defRPr/>
            </a:lvl9pPr>
          </a:lstStyle>
          <a:p>
            <a:endParaRPr/>
          </a:p>
        </p:txBody>
      </p:sp>
    </p:spTree>
    <p:extLst>
      <p:ext uri="{BB962C8B-B14F-4D97-AF65-F5344CB8AC3E}">
        <p14:creationId xmlns:p14="http://schemas.microsoft.com/office/powerpoint/2010/main" val="1966291197"/>
      </p:ext>
    </p:extLst>
  </p:cSld>
  <p:clrMapOvr>
    <a:masterClrMapping/>
  </p:clrMapOvr>
  <p:extLst>
    <p:ext uri="{DCECCB84-F9BA-43D5-87BE-67443E8EF086}">
      <p15:sldGuideLst xmlns:p15="http://schemas.microsoft.com/office/powerpoint/2012/main" xmlns="">
        <p15:guide id="1" orient="horz" pos="822">
          <p15:clr>
            <a:srgbClr val="FBAE40"/>
          </p15:clr>
        </p15:guide>
        <p15:guide id="2" orient="horz" pos="1026">
          <p15:clr>
            <a:srgbClr val="FBAE40"/>
          </p15:clr>
        </p15:guide>
        <p15:guide id="3" pos="3772">
          <p15:clr>
            <a:srgbClr val="FBAE40"/>
          </p15:clr>
        </p15:guide>
        <p15:guide id="4" pos="3908">
          <p15:clr>
            <a:srgbClr val="FBAE40"/>
          </p15:clr>
        </p15:guide>
        <p15:guide id="5"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fld id="{75D61836-57AE-47D0-A4D3-580B796981F6}" type="datetime1">
              <a:rPr lang="uk-UA" smtClean="0"/>
              <a:t>14.05.2026</a:t>
            </a:fld>
            <a:endParaRPr lang="uk-UA"/>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uk-UA"/>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981B2206-E9FA-43B8-929C-7412B0FFB012}" type="slidenum">
              <a:rPr lang="uk-UA" smtClean="0"/>
              <a:t>‹№›</a:t>
            </a:fld>
            <a:endParaRPr lang="uk-UA"/>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5" name="Прямоугольник 14"/>
          <p:cNvSpPr/>
          <p:nvPr userDrawn="1"/>
        </p:nvSpPr>
        <p:spPr>
          <a:xfrm>
            <a:off x="0" y="2"/>
            <a:ext cx="12195245" cy="688538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800"/>
          </a:p>
        </p:txBody>
      </p:sp>
      <p:sp>
        <p:nvSpPr>
          <p:cNvPr id="22" name="Прямоугольник с одним скругленным углом 14"/>
          <p:cNvSpPr/>
          <p:nvPr userDrawn="1"/>
        </p:nvSpPr>
        <p:spPr>
          <a:xfrm rot="16200000" flipH="1">
            <a:off x="11125915" y="346690"/>
            <a:ext cx="1412776" cy="719401"/>
          </a:xfrm>
          <a:prstGeom prst="round1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800"/>
          </a:p>
        </p:txBody>
      </p:sp>
    </p:spTree>
  </p:cSld>
  <p:clrMap bg1="lt1" tx1="dk1" bg2="lt2" tx2="dk2" accent1="accent1" accent2="accent2" accent3="accent3" accent4="accent4" accent5="accent5" accent6="accent6" hlink="hlink" folHlink="folHlink"/>
  <p:sldLayoutIdLst>
    <p:sldLayoutId id="2147483680" r:id="rId1"/>
    <p:sldLayoutId id="2147483684" r:id="rId2"/>
    <p:sldLayoutId id="2147483690" r:id="rId3"/>
    <p:sldLayoutId id="2147483691" r:id="rId4"/>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i.kulchytskyy@aei.org.ua"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aei.org.ua/pitannya-ta-vidpovidi-pro-programu-gorizont/"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3" Type="http://schemas.openxmlformats.org/officeDocument/2006/relationships/image" Target="../media/image300.png"/><Relationship Id="rId18" Type="http://schemas.openxmlformats.org/officeDocument/2006/relationships/customXml" Target="../ink/ink8.xml"/><Relationship Id="rId26" Type="http://schemas.openxmlformats.org/officeDocument/2006/relationships/customXml" Target="../ink/ink11.xml"/><Relationship Id="rId39" Type="http://schemas.openxmlformats.org/officeDocument/2006/relationships/image" Target="../media/image43.png"/><Relationship Id="rId21" Type="http://schemas.openxmlformats.org/officeDocument/2006/relationships/image" Target="../media/image340.png"/><Relationship Id="rId34" Type="http://schemas.openxmlformats.org/officeDocument/2006/relationships/customXml" Target="../ink/ink15.xml"/><Relationship Id="rId42" Type="http://schemas.openxmlformats.org/officeDocument/2006/relationships/customXml" Target="../ink/ink19.xml"/><Relationship Id="rId47" Type="http://schemas.openxmlformats.org/officeDocument/2006/relationships/image" Target="../media/image47.png"/><Relationship Id="rId50" Type="http://schemas.openxmlformats.org/officeDocument/2006/relationships/customXml" Target="../ink/ink23.xml"/><Relationship Id="rId7" Type="http://schemas.openxmlformats.org/officeDocument/2006/relationships/image" Target="../media/image270.png"/><Relationship Id="rId2" Type="http://schemas.openxmlformats.org/officeDocument/2006/relationships/hyperlink" Target="https://ec.europa.eu/info/funding-tenders/opportunities/portal/screen/home" TargetMode="External"/><Relationship Id="rId16" Type="http://schemas.openxmlformats.org/officeDocument/2006/relationships/customXml" Target="../ink/ink7.xml"/><Relationship Id="rId29" Type="http://schemas.openxmlformats.org/officeDocument/2006/relationships/image" Target="../media/image380.png"/><Relationship Id="rId11" Type="http://schemas.openxmlformats.org/officeDocument/2006/relationships/image" Target="../media/image290.png"/><Relationship Id="rId24" Type="http://schemas.openxmlformats.org/officeDocument/2006/relationships/customXml" Target="../ink/ink10.xml"/><Relationship Id="rId32" Type="http://schemas.openxmlformats.org/officeDocument/2006/relationships/customXml" Target="../ink/ink14.xml"/><Relationship Id="rId37" Type="http://schemas.openxmlformats.org/officeDocument/2006/relationships/image" Target="../media/image42.png"/><Relationship Id="rId40" Type="http://schemas.openxmlformats.org/officeDocument/2006/relationships/customXml" Target="../ink/ink18.xml"/><Relationship Id="rId45" Type="http://schemas.openxmlformats.org/officeDocument/2006/relationships/image" Target="../media/image46.png"/><Relationship Id="rId5" Type="http://schemas.openxmlformats.org/officeDocument/2006/relationships/image" Target="../media/image260.png"/><Relationship Id="rId15" Type="http://schemas.openxmlformats.org/officeDocument/2006/relationships/image" Target="../media/image310.png"/><Relationship Id="rId23" Type="http://schemas.openxmlformats.org/officeDocument/2006/relationships/image" Target="../media/image350.png"/><Relationship Id="rId28" Type="http://schemas.openxmlformats.org/officeDocument/2006/relationships/customXml" Target="../ink/ink12.xml"/><Relationship Id="rId36" Type="http://schemas.openxmlformats.org/officeDocument/2006/relationships/customXml" Target="../ink/ink16.xml"/><Relationship Id="rId49" Type="http://schemas.openxmlformats.org/officeDocument/2006/relationships/image" Target="../media/image48.png"/><Relationship Id="rId10" Type="http://schemas.openxmlformats.org/officeDocument/2006/relationships/customXml" Target="../ink/ink4.xml"/><Relationship Id="rId31" Type="http://schemas.openxmlformats.org/officeDocument/2006/relationships/image" Target="../media/image39.png"/><Relationship Id="rId44" Type="http://schemas.openxmlformats.org/officeDocument/2006/relationships/customXml" Target="../ink/ink20.xml"/><Relationship Id="rId4" Type="http://schemas.openxmlformats.org/officeDocument/2006/relationships/customXml" Target="../ink/ink1.xml"/><Relationship Id="rId9" Type="http://schemas.openxmlformats.org/officeDocument/2006/relationships/image" Target="../media/image280.png"/><Relationship Id="rId14" Type="http://schemas.openxmlformats.org/officeDocument/2006/relationships/customXml" Target="../ink/ink6.xml"/><Relationship Id="rId22" Type="http://schemas.openxmlformats.org/officeDocument/2006/relationships/customXml" Target="../ink/ink9.xml"/><Relationship Id="rId27" Type="http://schemas.openxmlformats.org/officeDocument/2006/relationships/image" Target="../media/image370.png"/><Relationship Id="rId30" Type="http://schemas.openxmlformats.org/officeDocument/2006/relationships/customXml" Target="../ink/ink13.xml"/><Relationship Id="rId35" Type="http://schemas.openxmlformats.org/officeDocument/2006/relationships/image" Target="../media/image41.png"/><Relationship Id="rId43" Type="http://schemas.openxmlformats.org/officeDocument/2006/relationships/image" Target="../media/image45.png"/><Relationship Id="rId48" Type="http://schemas.openxmlformats.org/officeDocument/2006/relationships/customXml" Target="../ink/ink22.xml"/><Relationship Id="rId8" Type="http://schemas.openxmlformats.org/officeDocument/2006/relationships/customXml" Target="../ink/ink3.xml"/><Relationship Id="rId51" Type="http://schemas.openxmlformats.org/officeDocument/2006/relationships/image" Target="../media/image49.png"/><Relationship Id="rId3" Type="http://schemas.openxmlformats.org/officeDocument/2006/relationships/image" Target="../media/image22.png"/><Relationship Id="rId12" Type="http://schemas.openxmlformats.org/officeDocument/2006/relationships/customXml" Target="../ink/ink5.xml"/><Relationship Id="rId17" Type="http://schemas.openxmlformats.org/officeDocument/2006/relationships/image" Target="../media/image320.png"/><Relationship Id="rId25" Type="http://schemas.openxmlformats.org/officeDocument/2006/relationships/image" Target="../media/image360.png"/><Relationship Id="rId33" Type="http://schemas.openxmlformats.org/officeDocument/2006/relationships/image" Target="../media/image40.png"/><Relationship Id="rId38" Type="http://schemas.openxmlformats.org/officeDocument/2006/relationships/customXml" Target="../ink/ink17.xml"/><Relationship Id="rId46" Type="http://schemas.openxmlformats.org/officeDocument/2006/relationships/customXml" Target="../ink/ink21.xml"/><Relationship Id="rId41"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customXml" Target="../ink/ink2.xml"/></Relationships>
</file>

<file path=ppt/slides/_rels/slide13.xml.rels><?xml version="1.0" encoding="UTF-8" standalone="yes"?>
<Relationships xmlns="http://schemas.openxmlformats.org/package/2006/relationships"><Relationship Id="rId3" Type="http://schemas.openxmlformats.org/officeDocument/2006/relationships/hyperlink" Target="https://ec.europa.eu/info/funding-tenders/opportunities/portal/screen/programmes/horizon" TargetMode="External"/><Relationship Id="rId2" Type="http://schemas.openxmlformats.org/officeDocument/2006/relationships/hyperlink" Target="https://research-and-innovation.ec.europa.eu/funding/funding-opportunities/funding-programmes-and-open-calls/horizon-europe_en" TargetMode="External"/><Relationship Id="rId1" Type="http://schemas.openxmlformats.org/officeDocument/2006/relationships/slideLayout" Target="../slideLayouts/slideLayout1.xml"/><Relationship Id="rId5" Type="http://schemas.openxmlformats.org/officeDocument/2006/relationships/hyperlink" Target="https://horizon-europe.org.ua/" TargetMode="External"/><Relationship Id="rId4" Type="http://schemas.openxmlformats.org/officeDocument/2006/relationships/hyperlink" Target="https://www.facebook.com/HEOinUA"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c.europa.eu/info/funding-tenders/opportunities/portal/screen/programmes/digital" TargetMode="External"/><Relationship Id="rId2" Type="http://schemas.openxmlformats.org/officeDocument/2006/relationships/hyperlink" Target="https://digital-strategy.ec.europa.eu/en/activities/digital-programme" TargetMode="External"/><Relationship Id="rId1" Type="http://schemas.openxmlformats.org/officeDocument/2006/relationships/slideLayout" Target="../slideLayouts/slideLayout1.xml"/><Relationship Id="rId5" Type="http://schemas.openxmlformats.org/officeDocument/2006/relationships/hyperlink" Target="https://business.diia.gov.ua/digital-europe-programme" TargetMode="External"/><Relationship Id="rId4" Type="http://schemas.openxmlformats.org/officeDocument/2006/relationships/hyperlink" Target="https://ec.europa.eu/info/funding-tenders/opportunities/portal/screen/support/digital-ncp;sortQuery=country;countries=20001031"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mailto:i.Kulchytskyy@aei.org.ua" TargetMode="External"/><Relationship Id="rId2" Type="http://schemas.openxmlformats.org/officeDocument/2006/relationships/hyperlink" Target="https://docs.google.com/document/d/1KXxPngYTuadVS0l82pFc5ZCZ-3eqKbOt/edit?usp=sharing&amp;ouid=105330342928105128266&amp;rtpof=true&amp;sd=true" TargetMode="External"/><Relationship Id="rId1" Type="http://schemas.openxmlformats.org/officeDocument/2006/relationships/slideLayout" Target="../slideLayouts/slideLayout1.xml"/><Relationship Id="rId4" Type="http://schemas.openxmlformats.org/officeDocument/2006/relationships/hyperlink" Target="https://aei.org.ua/materiali-vebinaru-yak-pidgotuvati-i-de-rozmistiti-efektivnij-partnerskij-profil/"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customXml" Target="../ink/ink26.xml"/><Relationship Id="rId3" Type="http://schemas.openxmlformats.org/officeDocument/2006/relationships/image" Target="../media/image26.png"/><Relationship Id="rId7" Type="http://schemas.openxmlformats.org/officeDocument/2006/relationships/image" Target="../media/image161.png"/><Relationship Id="rId2" Type="http://schemas.openxmlformats.org/officeDocument/2006/relationships/hyperlink" Target="https://ec.europa.eu/info/funding-tenders/opportunities/portal/screen/home" TargetMode="External"/><Relationship Id="rId1" Type="http://schemas.openxmlformats.org/officeDocument/2006/relationships/slideLayout" Target="../slideLayouts/slideLayout1.xml"/><Relationship Id="rId6" Type="http://schemas.openxmlformats.org/officeDocument/2006/relationships/customXml" Target="../ink/ink25.xml"/><Relationship Id="rId5" Type="http://schemas.openxmlformats.org/officeDocument/2006/relationships/image" Target="../media/image151.png"/><Relationship Id="rId4" Type="http://schemas.openxmlformats.org/officeDocument/2006/relationships/customXml" Target="../ink/ink24.xml"/><Relationship Id="rId9" Type="http://schemas.openxmlformats.org/officeDocument/2006/relationships/image" Target="../media/image171.png"/></Relationships>
</file>

<file path=ppt/slides/_rels/slide25.xml.rels><?xml version="1.0" encoding="UTF-8" standalone="yes"?>
<Relationships xmlns="http://schemas.openxmlformats.org/package/2006/relationships"><Relationship Id="rId18" Type="http://schemas.openxmlformats.org/officeDocument/2006/relationships/image" Target="../media/image29.png"/><Relationship Id="rId3" Type="http://schemas.openxmlformats.org/officeDocument/2006/relationships/customXml" Target="../ink/ink27.xml"/><Relationship Id="rId12" Type="http://schemas.openxmlformats.org/officeDocument/2006/relationships/customXml" Target="../ink/ink29.xml"/><Relationship Id="rId17" Type="http://schemas.openxmlformats.org/officeDocument/2006/relationships/image" Target="../media/image50.png"/><Relationship Id="rId2" Type="http://schemas.openxmlformats.org/officeDocument/2006/relationships/hyperlink" Target="https://ec.europa.eu/info/funding-tenders/opportunities/portal/screen/opportunities/calls-for-proposals?order=DESC&amp;pageNumber=1&amp;pageSize=50&amp;sortBy=relevance&amp;keywords=%22Artificial%20intelligence&amp;isExactMatch=true&amp;status=31094501,31094502&amp;programmePeriod=2021%20-%202027" TargetMode="External"/><Relationship Id="rId1" Type="http://schemas.openxmlformats.org/officeDocument/2006/relationships/slideLayout" Target="../slideLayouts/slideLayout1.xml"/><Relationship Id="rId11" Type="http://schemas.openxmlformats.org/officeDocument/2006/relationships/image" Target="../media/image28.png"/><Relationship Id="rId10" Type="http://schemas.openxmlformats.org/officeDocument/2006/relationships/customXml" Target="../ink/ink28.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customXml" Target="../ink/ink30.xml"/><Relationship Id="rId7" Type="http://schemas.openxmlformats.org/officeDocument/2006/relationships/customXml" Target="../ink/ink32.xml"/><Relationship Id="rId2" Type="http://schemas.openxmlformats.org/officeDocument/2006/relationships/hyperlink" Target="https://ec.europa.eu/info/funding-tenders/opportunities/portal/screen/opportunities/calls-for-proposals?order=DESC&amp;pageNumber=1&amp;pageSize=50&amp;sortBy=relevance&amp;keywords=%22Artificial%20intelligence&amp;isExactMatch=true&amp;status=31094501,31094502&amp;programmePeriod=2021%20-%202027" TargetMode="Externa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customXml" Target="../ink/ink31.xml"/><Relationship Id="rId4" Type="http://schemas.openxmlformats.org/officeDocument/2006/relationships/image" Target="../media/image30.png"/><Relationship Id="rId9"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hyperlink" Target="https://s3platform-legacy.jrc.ec.europa.eu/" TargetMode="External"/><Relationship Id="rId3" Type="http://schemas.openxmlformats.org/officeDocument/2006/relationships/hyperlink" Target="https://eic.eismea.eu/community/" TargetMode="External"/><Relationship Id="rId7" Type="http://schemas.openxmlformats.org/officeDocument/2006/relationships/hyperlink" Target="https://euraxess.ec.europa.eu/" TargetMode="External"/><Relationship Id="rId2" Type="http://schemas.openxmlformats.org/officeDocument/2006/relationships/hyperlink" Target="https://ec.europa.eu/info/funding-tenders/opportunities/portal/screen/home" TargetMode="External"/><Relationship Id="rId1" Type="http://schemas.openxmlformats.org/officeDocument/2006/relationships/slideLayout" Target="../slideLayouts/slideLayout1.xml"/><Relationship Id="rId6" Type="http://schemas.openxmlformats.org/officeDocument/2006/relationships/hyperlink" Target="https://www.openaire.eu/" TargetMode="External"/><Relationship Id="rId11" Type="http://schemas.openxmlformats.org/officeDocument/2006/relationships/hyperlink" Target="https://creativeeurope.in.ua/" TargetMode="External"/><Relationship Id="rId5" Type="http://schemas.openxmlformats.org/officeDocument/2006/relationships/hyperlink" Target="https://ec.europa.eu/info/funding-tenders/opportunities/portal/screen/opportunities/horizon-results-platform" TargetMode="External"/><Relationship Id="rId10" Type="http://schemas.openxmlformats.org/officeDocument/2006/relationships/hyperlink" Target="https://erasmus-plus.ec.europa.eu/" TargetMode="External"/><Relationship Id="rId4" Type="http://schemas.openxmlformats.org/officeDocument/2006/relationships/hyperlink" Target="https://cordis.europa.eu/" TargetMode="External"/><Relationship Id="rId9" Type="http://schemas.openxmlformats.org/officeDocument/2006/relationships/hyperlink" Target="https://eit.europa.eu/"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ebn.eu/" TargetMode="External"/><Relationship Id="rId3" Type="http://schemas.openxmlformats.org/officeDocument/2006/relationships/hyperlink" Target="https://fundingbox.com/" TargetMode="External"/><Relationship Id="rId7" Type="http://schemas.openxmlformats.org/officeDocument/2006/relationships/hyperlink" Target="https://clustercollaboration.eu/" TargetMode="External"/><Relationship Id="rId2" Type="http://schemas.openxmlformats.org/officeDocument/2006/relationships/hyperlink" Target="https://www.eitdigital.eu/" TargetMode="External"/><Relationship Id="rId1" Type="http://schemas.openxmlformats.org/officeDocument/2006/relationships/slideLayout" Target="../slideLayouts/slideLayout1.xml"/><Relationship Id="rId6" Type="http://schemas.openxmlformats.org/officeDocument/2006/relationships/hyperlink" Target="https://ec.europa.eu/info/research-and-innovation/funding/funding-opportunities/funding-programmes-and-open-calls/horizon-europe/european-partnerships-horizon-europe/candidates-digital-industry-and-space_en" TargetMode="External"/><Relationship Id="rId5" Type="http://schemas.openxmlformats.org/officeDocument/2006/relationships/hyperlink" Target="https://i4ms.eu/join-i4ms/" TargetMode="External"/><Relationship Id="rId10" Type="http://schemas.openxmlformats.org/officeDocument/2006/relationships/hyperlink" Target="https://eufordigital.eu/uk/library/" TargetMode="External"/><Relationship Id="rId4" Type="http://schemas.openxmlformats.org/officeDocument/2006/relationships/hyperlink" Target="https://www.f6s.com/" TargetMode="External"/><Relationship Id="rId9" Type="http://schemas.openxmlformats.org/officeDocument/2006/relationships/hyperlink" Target="https://www.ai4europe.eu/"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aei.org.ua/projekty"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clustercollaboration.eu/" TargetMode="External"/><Relationship Id="rId7" Type="http://schemas.openxmlformats.org/officeDocument/2006/relationships/image" Target="../media/image420.png"/><Relationship Id="rId2" Type="http://schemas.openxmlformats.org/officeDocument/2006/relationships/hyperlink" Target="https://www.enrich-global.eu/" TargetMode="External"/><Relationship Id="rId1" Type="http://schemas.openxmlformats.org/officeDocument/2006/relationships/slideLayout" Target="../slideLayouts/slideLayout3.xml"/><Relationship Id="rId6" Type="http://schemas.openxmlformats.org/officeDocument/2006/relationships/customXml" Target="../ink/ink33.xml"/><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horizon-europe.org.ua/uk/home/"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customXml" Target="../ink/ink36.xml"/><Relationship Id="rId3" Type="http://schemas.openxmlformats.org/officeDocument/2006/relationships/image" Target="../media/image36.png"/><Relationship Id="rId7" Type="http://schemas.openxmlformats.org/officeDocument/2006/relationships/image" Target="../media/image161.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customXml" Target="../ink/ink35.xml"/><Relationship Id="rId11" Type="http://schemas.openxmlformats.org/officeDocument/2006/relationships/image" Target="../media/image570.png"/><Relationship Id="rId5" Type="http://schemas.openxmlformats.org/officeDocument/2006/relationships/image" Target="../media/image550.png"/><Relationship Id="rId10" Type="http://schemas.openxmlformats.org/officeDocument/2006/relationships/customXml" Target="../ink/ink37.xml"/><Relationship Id="rId4" Type="http://schemas.openxmlformats.org/officeDocument/2006/relationships/customXml" Target="../ink/ink34.xml"/><Relationship Id="rId9" Type="http://schemas.openxmlformats.org/officeDocument/2006/relationships/image" Target="../media/image560.png"/></Relationships>
</file>

<file path=ppt/slides/_rels/slide37.xml.rels><?xml version="1.0" encoding="UTF-8" standalone="yes"?>
<Relationships xmlns="http://schemas.openxmlformats.org/package/2006/relationships"><Relationship Id="rId3" Type="http://schemas.openxmlformats.org/officeDocument/2006/relationships/customXml" Target="../ink/ink38.xml"/><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480.png"/></Relationships>
</file>

<file path=ppt/slides/_rels/slide38.xml.rels><?xml version="1.0" encoding="UTF-8" standalone="yes"?>
<Relationships xmlns="http://schemas.openxmlformats.org/package/2006/relationships"><Relationship Id="rId3" Type="http://schemas.openxmlformats.org/officeDocument/2006/relationships/customXml" Target="../ink/ink39.xml"/><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3000.png"/></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acebook.com/InnoEU.UA" TargetMode="External"/><Relationship Id="rId7" Type="http://schemas.openxmlformats.org/officeDocument/2006/relationships/image" Target="../media/image7.png"/><Relationship Id="rId2" Type="http://schemas.openxmlformats.org/officeDocument/2006/relationships/hyperlink" Target="https://aei.org.ua/" TargetMode="External"/><Relationship Id="rId1" Type="http://schemas.openxmlformats.org/officeDocument/2006/relationships/slideLayout" Target="../slideLayouts/slideLayout3.xml"/><Relationship Id="rId6" Type="http://schemas.openxmlformats.org/officeDocument/2006/relationships/hyperlink" Target="https://groups.google.com/g/innoaei" TargetMode="External"/><Relationship Id="rId5" Type="http://schemas.openxmlformats.org/officeDocument/2006/relationships/hyperlink" Target="https://www.linkedin.com/groups/3190039/" TargetMode="External"/><Relationship Id="rId4" Type="http://schemas.openxmlformats.org/officeDocument/2006/relationships/hyperlink" Target="https://www.facebook.com/groups/1717090298608280" TargetMode="External"/><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lnkd.in/e4Aa6rvq" TargetMode="External"/><Relationship Id="rId2" Type="http://schemas.openxmlformats.org/officeDocument/2006/relationships/hyperlink" Target="https://www.linkedin.com/company/heo-in-ua/posts/" TargetMode="Externa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lnkd.in/eHSGnGkn"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groups.google.com/g/innoaei"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hyperlink" Target="https://greencubator.info/" TargetMode="External"/><Relationship Id="rId3" Type="http://schemas.openxmlformats.org/officeDocument/2006/relationships/image" Target="../media/image56.png"/><Relationship Id="rId7" Type="http://schemas.openxmlformats.org/officeDocument/2006/relationships/hyperlink" Target="https://enefcities.org.ua/" TargetMode="External"/><Relationship Id="rId2" Type="http://schemas.openxmlformats.org/officeDocument/2006/relationships/hyperlink" Target="https://nrat.ukrintei.ua/" TargetMode="External"/><Relationship Id="rId1" Type="http://schemas.openxmlformats.org/officeDocument/2006/relationships/slideLayout" Target="../slideLayouts/slideLayout3.xml"/><Relationship Id="rId6" Type="http://schemas.openxmlformats.org/officeDocument/2006/relationships/hyperlink" Target="https://s2b.nauka.gov.ua/" TargetMode="External"/><Relationship Id="rId5" Type="http://schemas.openxmlformats.org/officeDocument/2006/relationships/hyperlink" Target="https://nas.gov.ua/" TargetMode="External"/><Relationship Id="rId4" Type="http://schemas.openxmlformats.org/officeDocument/2006/relationships/hyperlink" Target="https://lpnu.ua/"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ec.europa.eu/info/files/eu-cities-mission-meet-cities_en" TargetMode="External"/><Relationship Id="rId7" Type="http://schemas.openxmlformats.org/officeDocument/2006/relationships/image" Target="../media/image57.emf"/><Relationship Id="rId2" Type="http://schemas.openxmlformats.org/officeDocument/2006/relationships/hyperlink" Target="https://ec.europa.eu/commission/presscorner/detail/en/IP_22_2591" TargetMode="External"/><Relationship Id="rId1" Type="http://schemas.openxmlformats.org/officeDocument/2006/relationships/slideLayout" Target="../slideLayouts/slideLayout1.xml"/><Relationship Id="rId6" Type="http://schemas.openxmlformats.org/officeDocument/2006/relationships/hyperlink" Target="https://op.europa.eu/en/publication-detail/-/publication/822ee360-c9bf-11ec-b6f4-01aa75ed71a1/language-en/format-PDF/source-256649647" TargetMode="External"/><Relationship Id="rId5" Type="http://schemas.openxmlformats.org/officeDocument/2006/relationships/hyperlink" Target="https://ec.europa.eu/info/research-and-innovation/funding/funding-opportunities/funding-programmes-and-open-calls/horizon-europe_en" TargetMode="External"/><Relationship Id="rId4" Type="http://schemas.openxmlformats.org/officeDocument/2006/relationships/hyperlink" Target="https://ec.europa.eu/commission/presscorner/detail/en/ip_21_4747"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cordis.europa.eu/project/id/101148374" TargetMode="External"/><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hyperlink" Target="https://cordis.europa.eu/project/id/101147950"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openheritage.eu/" TargetMode="External"/><Relationship Id="rId2" Type="http://schemas.openxmlformats.org/officeDocument/2006/relationships/hyperlink" Target="https://cordis.europa.eu/project/id/776766" TargetMode="External"/><Relationship Id="rId1" Type="http://schemas.openxmlformats.org/officeDocument/2006/relationships/slideLayout" Target="../slideLayouts/slideLayout3.xml"/><Relationship Id="rId4" Type="http://schemas.openxmlformats.org/officeDocument/2006/relationships/hyperlink" Target="https://openheritage.eu/resourc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user/AgencyEuropeanInno" TargetMode="Externa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textour-project.eu/" TargetMode="External"/><Relationship Id="rId2" Type="http://schemas.openxmlformats.org/officeDocument/2006/relationships/hyperlink" Target="https://cordis.europa.eu/project/id/101004687" TargetMode="External"/><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new-european-bauhaus.europa.eu/funding/currently-open-and-forthcoming-calls_en" TargetMode="Externa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new-european-bauhaus.europa.eu/events/festival_en" TargetMode="External"/><Relationship Id="rId2" Type="http://schemas.openxmlformats.org/officeDocument/2006/relationships/hyperlink" Target="https://new-european-bauhaus.europa.eu/festival_en" TargetMode="Externa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www.ier.com.ua/ua/Grants?pid=7927" TargetMode="Externa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po.lpnu.ua/resources" TargetMode="Externa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s://groups.google.com/g/innoaei" TargetMode="External"/><Relationship Id="rId2" Type="http://schemas.openxmlformats.org/officeDocument/2006/relationships/hyperlink" Target="mailto:kul.ivan@gmail.com" TargetMode="External"/><Relationship Id="rId1" Type="http://schemas.openxmlformats.org/officeDocument/2006/relationships/slideLayout" Target="../slideLayouts/slideLayout3.xml"/><Relationship Id="rId4" Type="http://schemas.openxmlformats.org/officeDocument/2006/relationships/hyperlink" Target="https://www.facebook.com/InnoEU.UA"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aei.org.ua/abetka-spilnoi-proiektnoi-diyalnosti-na-miscevomu-rivni/"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p:cNvSpPr txBox="1">
            <a:spLocks noGrp="1"/>
          </p:cNvSpPr>
          <p:nvPr>
            <p:ph type="title"/>
          </p:nvPr>
        </p:nvSpPr>
        <p:spPr>
          <a:xfrm>
            <a:off x="1199456" y="1994923"/>
            <a:ext cx="10369151" cy="873957"/>
          </a:xfrm>
          <a:prstGeom prst="rect">
            <a:avLst/>
          </a:prstGeom>
        </p:spPr>
        <p:txBody>
          <a:bodyPr vert="horz" wrap="square" lIns="0" tIns="12065" rIns="0" bIns="0" rtlCol="0" anchor="ctr">
            <a:spAutoFit/>
          </a:bodyPr>
          <a:lstStyle/>
          <a:p>
            <a:pPr marL="792480" marR="852805" indent="-1905">
              <a:spcBef>
                <a:spcPts val="95"/>
              </a:spcBef>
              <a:tabLst>
                <a:tab pos="3660775" algn="l"/>
              </a:tabLst>
            </a:pPr>
            <a:r>
              <a:rPr lang="uk-UA" sz="2800" dirty="0">
                <a:latin typeface="Arial" panose="020B0604020202020204" pitchFamily="34" charset="0"/>
                <a:cs typeface="Arial" panose="020B0604020202020204" pitchFamily="34" charset="0"/>
              </a:rPr>
              <a:t>Програма «Горизонт Європа»</a:t>
            </a:r>
            <a:r>
              <a:rPr lang="uk-UA" sz="2800" noProof="0" dirty="0">
                <a:latin typeface="Arial" panose="020B0604020202020204" pitchFamily="34" charset="0"/>
                <a:cs typeface="Arial" panose="020B0604020202020204" pitchFamily="34" charset="0"/>
              </a:rPr>
              <a:t>: </a:t>
            </a:r>
            <a:br>
              <a:rPr lang="uk-UA" sz="2800" noProof="0" dirty="0">
                <a:latin typeface="Arial" panose="020B0604020202020204" pitchFamily="34" charset="0"/>
                <a:cs typeface="Arial" panose="020B0604020202020204" pitchFamily="34" charset="0"/>
              </a:rPr>
            </a:br>
            <a:r>
              <a:rPr lang="uk-UA" sz="2800" noProof="0" dirty="0">
                <a:latin typeface="Arial" panose="020B0604020202020204" pitchFamily="34" charset="0"/>
                <a:cs typeface="Arial" panose="020B0604020202020204" pitchFamily="34" charset="0"/>
              </a:rPr>
              <a:t>Можливості для громад та місцевих організацій</a:t>
            </a:r>
          </a:p>
        </p:txBody>
      </p:sp>
      <p:sp>
        <p:nvSpPr>
          <p:cNvPr id="28" name="object 28"/>
          <p:cNvSpPr txBox="1"/>
          <p:nvPr/>
        </p:nvSpPr>
        <p:spPr>
          <a:xfrm>
            <a:off x="3427643" y="3295143"/>
            <a:ext cx="5975985" cy="1420197"/>
          </a:xfrm>
          <a:prstGeom prst="rect">
            <a:avLst/>
          </a:prstGeom>
        </p:spPr>
        <p:txBody>
          <a:bodyPr vert="horz" wrap="square" lIns="0" tIns="12065" rIns="0" bIns="0" rtlCol="0">
            <a:spAutoFit/>
          </a:bodyPr>
          <a:lstStyle/>
          <a:p>
            <a:pPr marR="422909" algn="ctr">
              <a:spcBef>
                <a:spcPts val="95"/>
              </a:spcBef>
            </a:pPr>
            <a:r>
              <a:rPr sz="2800" b="1" spc="-5" dirty="0">
                <a:solidFill>
                  <a:srgbClr val="052D64"/>
                </a:solidFill>
                <a:latin typeface="Candara"/>
                <a:cs typeface="Candara"/>
              </a:rPr>
              <a:t>Іван</a:t>
            </a:r>
            <a:r>
              <a:rPr sz="2800" b="1" spc="-20" dirty="0">
                <a:solidFill>
                  <a:srgbClr val="052D64"/>
                </a:solidFill>
                <a:latin typeface="Candara"/>
                <a:cs typeface="Candara"/>
              </a:rPr>
              <a:t> </a:t>
            </a:r>
            <a:r>
              <a:rPr sz="2800" b="1" spc="-5" dirty="0">
                <a:solidFill>
                  <a:srgbClr val="052D64"/>
                </a:solidFill>
                <a:latin typeface="Candara"/>
                <a:cs typeface="Candara"/>
              </a:rPr>
              <a:t>Кульчицький,</a:t>
            </a:r>
            <a:endParaRPr sz="2800" dirty="0">
              <a:latin typeface="Candara"/>
              <a:cs typeface="Candara"/>
            </a:endParaRPr>
          </a:p>
          <a:p>
            <a:pPr marL="12700" marR="5080" algn="ctr">
              <a:lnSpc>
                <a:spcPct val="141700"/>
              </a:lnSpc>
              <a:spcBef>
                <a:spcPts val="1215"/>
              </a:spcBef>
            </a:pPr>
            <a:r>
              <a:rPr sz="2000" b="1" dirty="0">
                <a:solidFill>
                  <a:srgbClr val="052D64"/>
                </a:solidFill>
                <a:latin typeface="Arial"/>
                <a:cs typeface="Arial"/>
              </a:rPr>
              <a:t>Президент</a:t>
            </a:r>
            <a:r>
              <a:rPr sz="2000" b="1" spc="-45" dirty="0">
                <a:solidFill>
                  <a:srgbClr val="052D64"/>
                </a:solidFill>
                <a:latin typeface="Arial"/>
                <a:cs typeface="Arial"/>
              </a:rPr>
              <a:t> </a:t>
            </a:r>
            <a:r>
              <a:rPr sz="2000" b="1" spc="-10" dirty="0">
                <a:solidFill>
                  <a:srgbClr val="052D64"/>
                </a:solidFill>
                <a:latin typeface="Arial"/>
                <a:cs typeface="Arial"/>
              </a:rPr>
              <a:t>ГО</a:t>
            </a:r>
            <a:r>
              <a:rPr sz="2000" b="1" spc="-25" dirty="0">
                <a:solidFill>
                  <a:srgbClr val="052D64"/>
                </a:solidFill>
                <a:latin typeface="Arial"/>
                <a:cs typeface="Arial"/>
              </a:rPr>
              <a:t> </a:t>
            </a:r>
            <a:r>
              <a:rPr sz="2000" b="1" dirty="0">
                <a:solidFill>
                  <a:srgbClr val="052D64"/>
                </a:solidFill>
                <a:latin typeface="Arial"/>
                <a:cs typeface="Arial"/>
              </a:rPr>
              <a:t>Агенція</a:t>
            </a:r>
            <a:r>
              <a:rPr sz="2000" b="1" spc="-45" dirty="0">
                <a:solidFill>
                  <a:srgbClr val="052D64"/>
                </a:solidFill>
                <a:latin typeface="Arial"/>
                <a:cs typeface="Arial"/>
              </a:rPr>
              <a:t> </a:t>
            </a:r>
            <a:r>
              <a:rPr sz="2000" b="1" dirty="0">
                <a:solidFill>
                  <a:srgbClr val="052D64"/>
                </a:solidFill>
                <a:latin typeface="Arial"/>
                <a:cs typeface="Arial"/>
              </a:rPr>
              <a:t>Європейських</a:t>
            </a:r>
            <a:r>
              <a:rPr sz="2000" b="1" spc="-65" dirty="0">
                <a:solidFill>
                  <a:srgbClr val="052D64"/>
                </a:solidFill>
                <a:latin typeface="Arial"/>
                <a:cs typeface="Arial"/>
              </a:rPr>
              <a:t> </a:t>
            </a:r>
            <a:r>
              <a:rPr sz="2000" b="1" spc="-5" dirty="0">
                <a:solidFill>
                  <a:srgbClr val="052D64"/>
                </a:solidFill>
                <a:latin typeface="Arial"/>
                <a:cs typeface="Arial"/>
              </a:rPr>
              <a:t>Інновацій </a:t>
            </a:r>
            <a:r>
              <a:rPr sz="2000" b="1" spc="-540" dirty="0">
                <a:solidFill>
                  <a:srgbClr val="052D64"/>
                </a:solidFill>
                <a:latin typeface="Arial"/>
                <a:cs typeface="Arial"/>
              </a:rPr>
              <a:t> </a:t>
            </a:r>
            <a:r>
              <a:rPr sz="2000" b="1" dirty="0">
                <a:solidFill>
                  <a:srgbClr val="052D64"/>
                </a:solidFill>
                <a:latin typeface="Arial"/>
                <a:cs typeface="Arial"/>
              </a:rPr>
              <a:t>0509292396,</a:t>
            </a:r>
            <a:r>
              <a:rPr sz="2000" b="1" spc="-55" dirty="0">
                <a:solidFill>
                  <a:srgbClr val="052D64"/>
                </a:solidFill>
                <a:latin typeface="Arial"/>
                <a:cs typeface="Arial"/>
              </a:rPr>
              <a:t> </a:t>
            </a:r>
            <a:r>
              <a:rPr sz="2000" b="1" spc="-5" dirty="0">
                <a:solidFill>
                  <a:srgbClr val="052D64"/>
                </a:solidFill>
                <a:latin typeface="Arial"/>
                <a:cs typeface="Arial"/>
                <a:hlinkClick r:id="rId2"/>
              </a:rPr>
              <a:t>i.kulchytskyy@aei.org.ua</a:t>
            </a:r>
            <a:endParaRPr sz="2000" dirty="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8182E59-C4F8-1EE4-925E-D63813C83B4F}"/>
              </a:ext>
            </a:extLst>
          </p:cNvPr>
          <p:cNvSpPr>
            <a:spLocks noGrp="1"/>
          </p:cNvSpPr>
          <p:nvPr>
            <p:ph type="title"/>
          </p:nvPr>
        </p:nvSpPr>
        <p:spPr/>
        <p:txBody>
          <a:bodyPr>
            <a:normAutofit fontScale="90000"/>
          </a:bodyPr>
          <a:lstStyle/>
          <a:p>
            <a:r>
              <a:rPr lang="uk-UA" dirty="0"/>
              <a:t>Корисні матеріали – відповіді на типові запитання</a:t>
            </a:r>
          </a:p>
        </p:txBody>
      </p:sp>
      <p:sp>
        <p:nvSpPr>
          <p:cNvPr id="3" name="Місце для вмісту 2">
            <a:extLst>
              <a:ext uri="{FF2B5EF4-FFF2-40B4-BE49-F238E27FC236}">
                <a16:creationId xmlns:a16="http://schemas.microsoft.com/office/drawing/2014/main" xmlns="" id="{7D7B45DA-03FA-D794-D369-C10E004CD4EC}"/>
              </a:ext>
            </a:extLst>
          </p:cNvPr>
          <p:cNvSpPr>
            <a:spLocks noGrp="1"/>
          </p:cNvSpPr>
          <p:nvPr>
            <p:ph idx="1"/>
          </p:nvPr>
        </p:nvSpPr>
        <p:spPr/>
        <p:txBody>
          <a:bodyPr/>
          <a:lstStyle/>
          <a:p>
            <a:pPr marL="0" indent="0">
              <a:buNone/>
            </a:pPr>
            <a:r>
              <a:rPr lang="en-GB" dirty="0">
                <a:hlinkClick r:id="rId2"/>
              </a:rPr>
              <a:t>https://</a:t>
            </a:r>
            <a:r>
              <a:rPr lang="en-GB" dirty="0" err="1">
                <a:hlinkClick r:id="rId2"/>
              </a:rPr>
              <a:t>aei.org.ua</a:t>
            </a:r>
            <a:r>
              <a:rPr lang="en-GB" dirty="0">
                <a:hlinkClick r:id="rId2"/>
              </a:rPr>
              <a:t>/</a:t>
            </a:r>
            <a:r>
              <a:rPr lang="en-GB" dirty="0" err="1">
                <a:hlinkClick r:id="rId2"/>
              </a:rPr>
              <a:t>pitannya</a:t>
            </a:r>
            <a:r>
              <a:rPr lang="en-GB" dirty="0">
                <a:hlinkClick r:id="rId2"/>
              </a:rPr>
              <a:t>-ta-</a:t>
            </a:r>
            <a:r>
              <a:rPr lang="en-GB" dirty="0" err="1">
                <a:hlinkClick r:id="rId2"/>
              </a:rPr>
              <a:t>vidpovidi</a:t>
            </a:r>
            <a:r>
              <a:rPr lang="en-GB" dirty="0">
                <a:hlinkClick r:id="rId2"/>
              </a:rPr>
              <a:t>-pro-</a:t>
            </a:r>
            <a:r>
              <a:rPr lang="en-GB" dirty="0" err="1">
                <a:hlinkClick r:id="rId2"/>
              </a:rPr>
              <a:t>programu</a:t>
            </a:r>
            <a:r>
              <a:rPr lang="en-GB" dirty="0">
                <a:hlinkClick r:id="rId2"/>
              </a:rPr>
              <a:t>-</a:t>
            </a:r>
            <a:r>
              <a:rPr lang="en-GB" dirty="0" err="1">
                <a:hlinkClick r:id="rId2"/>
              </a:rPr>
              <a:t>gorizont</a:t>
            </a:r>
            <a:r>
              <a:rPr lang="en-GB" dirty="0">
                <a:hlinkClick r:id="rId2"/>
              </a:rPr>
              <a:t>/</a:t>
            </a:r>
            <a:endParaRPr lang="uk-UA" dirty="0"/>
          </a:p>
          <a:p>
            <a:pPr marL="0" indent="0">
              <a:buNone/>
            </a:pPr>
            <a:endParaRPr lang="uk-UA" dirty="0"/>
          </a:p>
        </p:txBody>
      </p:sp>
      <p:pic>
        <p:nvPicPr>
          <p:cNvPr id="5" name="Рисунок 4">
            <a:extLst>
              <a:ext uri="{FF2B5EF4-FFF2-40B4-BE49-F238E27FC236}">
                <a16:creationId xmlns:a16="http://schemas.microsoft.com/office/drawing/2014/main" xmlns="" id="{F4868EEB-991D-641C-7478-38B0A052B0BB}"/>
              </a:ext>
            </a:extLst>
          </p:cNvPr>
          <p:cNvPicPr>
            <a:picLocks noChangeAspect="1"/>
          </p:cNvPicPr>
          <p:nvPr/>
        </p:nvPicPr>
        <p:blipFill>
          <a:blip r:embed="rId3"/>
          <a:stretch>
            <a:fillRect/>
          </a:stretch>
        </p:blipFill>
        <p:spPr>
          <a:xfrm>
            <a:off x="515007" y="2554537"/>
            <a:ext cx="11161986" cy="3622426"/>
          </a:xfrm>
          <a:prstGeom prst="rect">
            <a:avLst/>
          </a:prstGeom>
        </p:spPr>
      </p:pic>
    </p:spTree>
    <p:extLst>
      <p:ext uri="{BB962C8B-B14F-4D97-AF65-F5344CB8AC3E}">
        <p14:creationId xmlns:p14="http://schemas.microsoft.com/office/powerpoint/2010/main" val="46179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xmlns="" id="{1F3CD1B7-4623-1CBD-FB2B-FB137F643809}"/>
              </a:ext>
            </a:extLst>
          </p:cNvPr>
          <p:cNvSpPr/>
          <p:nvPr/>
        </p:nvSpPr>
        <p:spPr>
          <a:xfrm>
            <a:off x="2377842" y="1246689"/>
            <a:ext cx="7867370" cy="1107996"/>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uk-UA" sz="6600" b="1" dirty="0">
                <a:ln w="12700">
                  <a:solidFill>
                    <a:schemeClr val="accent1"/>
                  </a:solidFill>
                  <a:prstDash val="solid"/>
                </a:ln>
                <a:solidFill>
                  <a:srgbClr val="C00000"/>
                </a:solidFill>
                <a:effectLst>
                  <a:outerShdw dist="38100" dir="2640000" algn="bl" rotWithShape="0">
                    <a:schemeClr val="accent1"/>
                  </a:outerShdw>
                </a:effectLst>
              </a:rPr>
              <a:t>Про програми ЄС</a:t>
            </a:r>
            <a:endParaRPr lang="uk-UA" sz="6600" b="1" cap="none" spc="0" dirty="0">
              <a:ln w="12700">
                <a:solidFill>
                  <a:schemeClr val="accent1"/>
                </a:solidFill>
                <a:prstDash val="solid"/>
              </a:ln>
              <a:solidFill>
                <a:srgbClr val="C00000"/>
              </a:solidFill>
              <a:effectLst>
                <a:outerShdw dist="38100" dir="2640000" algn="bl" rotWithShape="0">
                  <a:schemeClr val="accent1"/>
                </a:outerShdw>
              </a:effectLst>
            </a:endParaRPr>
          </a:p>
        </p:txBody>
      </p:sp>
      <p:sp>
        <p:nvSpPr>
          <p:cNvPr id="2" name="TextBox 1">
            <a:extLst>
              <a:ext uri="{FF2B5EF4-FFF2-40B4-BE49-F238E27FC236}">
                <a16:creationId xmlns:a16="http://schemas.microsoft.com/office/drawing/2014/main" xmlns="" id="{9D4B77B2-FE14-6BC6-4AAD-3B53E850E37D}"/>
              </a:ext>
            </a:extLst>
          </p:cNvPr>
          <p:cNvSpPr txBox="1"/>
          <p:nvPr/>
        </p:nvSpPr>
        <p:spPr>
          <a:xfrm>
            <a:off x="479376" y="2708920"/>
            <a:ext cx="11035146" cy="2523768"/>
          </a:xfrm>
          <a:prstGeom prst="rect">
            <a:avLst/>
          </a:prstGeom>
          <a:noFill/>
        </p:spPr>
        <p:txBody>
          <a:bodyPr wrap="square" rtlCol="0">
            <a:spAutoFit/>
          </a:bodyPr>
          <a:lstStyle/>
          <a:p>
            <a:r>
              <a:rPr lang="uk-UA" sz="2000" b="1" dirty="0">
                <a:latin typeface="Arial" panose="020B0604020202020204" pitchFamily="34" charset="0"/>
                <a:cs typeface="Arial" panose="020B0604020202020204" pitchFamily="34" charset="0"/>
              </a:rPr>
              <a:t>Формат опису у презентації:</a:t>
            </a:r>
          </a:p>
          <a:p>
            <a:pPr marL="285750" indent="-285750">
              <a:lnSpc>
                <a:spcPct val="120000"/>
              </a:lnSpc>
              <a:buFont typeface="Arial" panose="020B0604020202020204" pitchFamily="34" charset="0"/>
              <a:buChar char="•"/>
            </a:pPr>
            <a:r>
              <a:rPr lang="uk-UA" sz="2000" dirty="0">
                <a:latin typeface="Arial" panose="020B0604020202020204" pitchFamily="34" charset="0"/>
                <a:cs typeface="Arial" panose="020B0604020202020204" pitchFamily="34" charset="0"/>
              </a:rPr>
              <a:t>Назва українською та  англійською мовами</a:t>
            </a:r>
          </a:p>
          <a:p>
            <a:pPr marL="285750" indent="-285750">
              <a:lnSpc>
                <a:spcPct val="120000"/>
              </a:lnSpc>
              <a:buFont typeface="Arial" panose="020B0604020202020204" pitchFamily="34" charset="0"/>
              <a:buChar char="•"/>
            </a:pPr>
            <a:r>
              <a:rPr lang="uk-UA" sz="2000" dirty="0">
                <a:latin typeface="Arial" panose="020B0604020202020204" pitchFamily="34" charset="0"/>
                <a:cs typeface="Arial" panose="020B0604020202020204" pitchFamily="34" charset="0"/>
              </a:rPr>
              <a:t>Основні посилання (базова сторінка  програми та її опис на порталі фінансування і тендерів</a:t>
            </a:r>
          </a:p>
          <a:p>
            <a:pPr marL="285750" indent="-285750">
              <a:lnSpc>
                <a:spcPct val="120000"/>
              </a:lnSpc>
              <a:buFont typeface="Arial" panose="020B0604020202020204" pitchFamily="34" charset="0"/>
              <a:buChar char="•"/>
            </a:pPr>
            <a:r>
              <a:rPr lang="uk-UA" sz="2000" dirty="0">
                <a:latin typeface="Arial" panose="020B0604020202020204" pitchFamily="34" charset="0"/>
                <a:cs typeface="Arial" panose="020B0604020202020204" pitchFamily="34" charset="0"/>
              </a:rPr>
              <a:t>Направленість програми</a:t>
            </a:r>
          </a:p>
          <a:p>
            <a:pPr marL="285750" indent="-285750">
              <a:lnSpc>
                <a:spcPct val="120000"/>
              </a:lnSpc>
              <a:buFont typeface="Arial" panose="020B0604020202020204" pitchFamily="34" charset="0"/>
              <a:buChar char="•"/>
            </a:pPr>
            <a:r>
              <a:rPr lang="uk-UA" sz="2000" dirty="0">
                <a:latin typeface="Arial" panose="020B0604020202020204" pitchFamily="34" charset="0"/>
                <a:cs typeface="Arial" panose="020B0604020202020204" pitchFamily="34" charset="0"/>
              </a:rPr>
              <a:t>Особливості подання </a:t>
            </a:r>
            <a:r>
              <a:rPr lang="uk-UA" sz="2000" dirty="0" err="1">
                <a:latin typeface="Arial" panose="020B0604020202020204" pitchFamily="34" charset="0"/>
                <a:cs typeface="Arial" panose="020B0604020202020204" pitchFamily="34" charset="0"/>
              </a:rPr>
              <a:t>проєктів</a:t>
            </a:r>
            <a:r>
              <a:rPr lang="uk-UA" sz="2000" dirty="0">
                <a:latin typeface="Arial" panose="020B0604020202020204" pitchFamily="34" charset="0"/>
                <a:cs typeface="Arial" panose="020B0604020202020204" pitchFamily="34" charset="0"/>
              </a:rPr>
              <a:t> та умов участі… </a:t>
            </a:r>
          </a:p>
          <a:p>
            <a:endParaRPr lang="en-US" dirty="0"/>
          </a:p>
        </p:txBody>
      </p:sp>
    </p:spTree>
    <p:extLst>
      <p:ext uri="{BB962C8B-B14F-4D97-AF65-F5344CB8AC3E}">
        <p14:creationId xmlns:p14="http://schemas.microsoft.com/office/powerpoint/2010/main" val="391500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107A40D-8444-D619-24D9-8C1C737FE951}"/>
              </a:ext>
            </a:extLst>
          </p:cNvPr>
          <p:cNvSpPr>
            <a:spLocks noGrp="1"/>
          </p:cNvSpPr>
          <p:nvPr>
            <p:ph type="title"/>
          </p:nvPr>
        </p:nvSpPr>
        <p:spPr>
          <a:xfrm>
            <a:off x="640772" y="1141080"/>
            <a:ext cx="10515600" cy="404135"/>
          </a:xfrm>
        </p:spPr>
        <p:txBody>
          <a:bodyPr>
            <a:normAutofit fontScale="90000"/>
          </a:bodyPr>
          <a:lstStyle/>
          <a:p>
            <a:r>
              <a:rPr lang="uk-UA" dirty="0"/>
              <a:t>Програми ЄС на порталі фінансування і тендерів</a:t>
            </a:r>
            <a:endParaRPr lang="en-US" dirty="0"/>
          </a:p>
        </p:txBody>
      </p:sp>
      <p:sp>
        <p:nvSpPr>
          <p:cNvPr id="3" name="Місце для вмісту 2">
            <a:extLst>
              <a:ext uri="{FF2B5EF4-FFF2-40B4-BE49-F238E27FC236}">
                <a16:creationId xmlns:a16="http://schemas.microsoft.com/office/drawing/2014/main" xmlns="" id="{1391B1B7-8D6A-2977-5299-3723135008AF}"/>
              </a:ext>
            </a:extLst>
          </p:cNvPr>
          <p:cNvSpPr>
            <a:spLocks noGrp="1"/>
          </p:cNvSpPr>
          <p:nvPr>
            <p:ph idx="1"/>
          </p:nvPr>
        </p:nvSpPr>
        <p:spPr>
          <a:xfrm>
            <a:off x="360217" y="1545215"/>
            <a:ext cx="11630891" cy="564140"/>
          </a:xfrm>
        </p:spPr>
        <p:txBody>
          <a:bodyPr>
            <a:normAutofit/>
          </a:bodyPr>
          <a:lstStyle/>
          <a:p>
            <a:pPr marL="0" indent="0" algn="ctr">
              <a:buNone/>
            </a:pPr>
            <a:r>
              <a:rPr lang="en-US" sz="2000" dirty="0">
                <a:hlinkClick r:id="rId2"/>
              </a:rPr>
              <a:t>https://ec.europa.eu/info/funding-tenders/opportunities/portal/screen/home</a:t>
            </a:r>
            <a:r>
              <a:rPr lang="uk-UA" sz="2000" dirty="0"/>
              <a:t> </a:t>
            </a:r>
            <a:endParaRPr lang="en-US" sz="2000" dirty="0"/>
          </a:p>
        </p:txBody>
      </p:sp>
      <p:pic>
        <p:nvPicPr>
          <p:cNvPr id="5" name="Рисунок 4">
            <a:extLst>
              <a:ext uri="{FF2B5EF4-FFF2-40B4-BE49-F238E27FC236}">
                <a16:creationId xmlns:a16="http://schemas.microsoft.com/office/drawing/2014/main" xmlns="" id="{A66A10A3-9A50-F581-57D8-AA60EA568458}"/>
              </a:ext>
            </a:extLst>
          </p:cNvPr>
          <p:cNvPicPr>
            <a:picLocks noChangeAspect="1"/>
          </p:cNvPicPr>
          <p:nvPr/>
        </p:nvPicPr>
        <p:blipFill>
          <a:blip r:embed="rId3"/>
          <a:stretch>
            <a:fillRect/>
          </a:stretch>
        </p:blipFill>
        <p:spPr>
          <a:xfrm>
            <a:off x="1262885" y="2030270"/>
            <a:ext cx="7965090" cy="4620668"/>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Рукописні дані 7">
                <a:extLst>
                  <a:ext uri="{FF2B5EF4-FFF2-40B4-BE49-F238E27FC236}">
                    <a16:creationId xmlns:a16="http://schemas.microsoft.com/office/drawing/2014/main" xmlns="" id="{008F9E5C-97DF-5159-2C9B-529E08D5A345}"/>
                  </a:ext>
                </a:extLst>
              </p14:cNvPr>
              <p14:cNvContentPartPr/>
              <p14:nvPr/>
            </p14:nvContentPartPr>
            <p14:xfrm>
              <a:off x="5327258" y="2658828"/>
              <a:ext cx="1041120" cy="360"/>
            </p14:xfrm>
          </p:contentPart>
        </mc:Choice>
        <mc:Fallback xmlns="">
          <p:pic>
            <p:nvPicPr>
              <p:cNvPr id="8" name="Рукописні дані 7">
                <a:extLst>
                  <a:ext uri="{FF2B5EF4-FFF2-40B4-BE49-F238E27FC236}">
                    <a16:creationId xmlns:a16="http://schemas.microsoft.com/office/drawing/2014/main" id="{008F9E5C-97DF-5159-2C9B-529E08D5A345}"/>
                  </a:ext>
                </a:extLst>
              </p:cNvPr>
              <p:cNvPicPr/>
              <p:nvPr/>
            </p:nvPicPr>
            <p:blipFill>
              <a:blip r:embed="rId5"/>
              <a:stretch>
                <a:fillRect/>
              </a:stretch>
            </p:blipFill>
            <p:spPr>
              <a:xfrm>
                <a:off x="5309618" y="2640828"/>
                <a:ext cx="10767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Рукописні дані 11">
                <a:extLst>
                  <a:ext uri="{FF2B5EF4-FFF2-40B4-BE49-F238E27FC236}">
                    <a16:creationId xmlns:a16="http://schemas.microsoft.com/office/drawing/2014/main" xmlns="" id="{F32B8E59-D207-C6A1-CCD2-7DF961F86731}"/>
                  </a:ext>
                </a:extLst>
              </p14:cNvPr>
              <p14:cNvContentPartPr/>
              <p14:nvPr/>
            </p14:nvContentPartPr>
            <p14:xfrm>
              <a:off x="6643058" y="2668188"/>
              <a:ext cx="1089360" cy="38520"/>
            </p14:xfrm>
          </p:contentPart>
        </mc:Choice>
        <mc:Fallback xmlns="">
          <p:pic>
            <p:nvPicPr>
              <p:cNvPr id="12" name="Рукописні дані 11">
                <a:extLst>
                  <a:ext uri="{FF2B5EF4-FFF2-40B4-BE49-F238E27FC236}">
                    <a16:creationId xmlns:a16="http://schemas.microsoft.com/office/drawing/2014/main" id="{F32B8E59-D207-C6A1-CCD2-7DF961F86731}"/>
                  </a:ext>
                </a:extLst>
              </p:cNvPr>
              <p:cNvPicPr/>
              <p:nvPr/>
            </p:nvPicPr>
            <p:blipFill>
              <a:blip r:embed="rId7"/>
              <a:stretch>
                <a:fillRect/>
              </a:stretch>
            </p:blipFill>
            <p:spPr>
              <a:xfrm>
                <a:off x="6625418" y="2650188"/>
                <a:ext cx="11250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Рукописні дані 12">
                <a:extLst>
                  <a:ext uri="{FF2B5EF4-FFF2-40B4-BE49-F238E27FC236}">
                    <a16:creationId xmlns:a16="http://schemas.microsoft.com/office/drawing/2014/main" xmlns="" id="{3D740E18-D459-EA77-0F40-DB6F20BECC6D}"/>
                  </a:ext>
                </a:extLst>
              </p14:cNvPr>
              <p14:cNvContentPartPr/>
              <p14:nvPr/>
            </p14:nvContentPartPr>
            <p14:xfrm>
              <a:off x="2789618" y="3248148"/>
              <a:ext cx="960120" cy="57960"/>
            </p14:xfrm>
          </p:contentPart>
        </mc:Choice>
        <mc:Fallback xmlns="">
          <p:pic>
            <p:nvPicPr>
              <p:cNvPr id="13" name="Рукописні дані 12">
                <a:extLst>
                  <a:ext uri="{FF2B5EF4-FFF2-40B4-BE49-F238E27FC236}">
                    <a16:creationId xmlns:a16="http://schemas.microsoft.com/office/drawing/2014/main" id="{3D740E18-D459-EA77-0F40-DB6F20BECC6D}"/>
                  </a:ext>
                </a:extLst>
              </p:cNvPr>
              <p:cNvPicPr/>
              <p:nvPr/>
            </p:nvPicPr>
            <p:blipFill>
              <a:blip r:embed="rId9"/>
              <a:stretch>
                <a:fillRect/>
              </a:stretch>
            </p:blipFill>
            <p:spPr>
              <a:xfrm>
                <a:off x="2771618" y="3230508"/>
                <a:ext cx="99576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Рукописні дані 13">
                <a:extLst>
                  <a:ext uri="{FF2B5EF4-FFF2-40B4-BE49-F238E27FC236}">
                    <a16:creationId xmlns:a16="http://schemas.microsoft.com/office/drawing/2014/main" xmlns="" id="{D61F7730-61DE-6AAB-CF24-D16C70A2333C}"/>
                  </a:ext>
                </a:extLst>
              </p14:cNvPr>
              <p14:cNvContentPartPr/>
              <p14:nvPr/>
            </p14:nvContentPartPr>
            <p14:xfrm>
              <a:off x="4048898" y="3287388"/>
              <a:ext cx="1102320" cy="25200"/>
            </p14:xfrm>
          </p:contentPart>
        </mc:Choice>
        <mc:Fallback xmlns="">
          <p:pic>
            <p:nvPicPr>
              <p:cNvPr id="14" name="Рукописні дані 13">
                <a:extLst>
                  <a:ext uri="{FF2B5EF4-FFF2-40B4-BE49-F238E27FC236}">
                    <a16:creationId xmlns:a16="http://schemas.microsoft.com/office/drawing/2014/main" id="{D61F7730-61DE-6AAB-CF24-D16C70A2333C}"/>
                  </a:ext>
                </a:extLst>
              </p:cNvPr>
              <p:cNvPicPr/>
              <p:nvPr/>
            </p:nvPicPr>
            <p:blipFill>
              <a:blip r:embed="rId11"/>
              <a:stretch>
                <a:fillRect/>
              </a:stretch>
            </p:blipFill>
            <p:spPr>
              <a:xfrm>
                <a:off x="4031258" y="3269748"/>
                <a:ext cx="113796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Рукописні дані 14">
                <a:extLst>
                  <a:ext uri="{FF2B5EF4-FFF2-40B4-BE49-F238E27FC236}">
                    <a16:creationId xmlns:a16="http://schemas.microsoft.com/office/drawing/2014/main" xmlns="" id="{ADA751AF-00CC-61F6-396A-85E7CB4FB552}"/>
                  </a:ext>
                </a:extLst>
              </p14:cNvPr>
              <p14:cNvContentPartPr/>
              <p14:nvPr/>
            </p14:nvContentPartPr>
            <p14:xfrm>
              <a:off x="5336618" y="3306468"/>
              <a:ext cx="979200" cy="33840"/>
            </p14:xfrm>
          </p:contentPart>
        </mc:Choice>
        <mc:Fallback xmlns="">
          <p:pic>
            <p:nvPicPr>
              <p:cNvPr id="15" name="Рукописні дані 14">
                <a:extLst>
                  <a:ext uri="{FF2B5EF4-FFF2-40B4-BE49-F238E27FC236}">
                    <a16:creationId xmlns:a16="http://schemas.microsoft.com/office/drawing/2014/main" id="{ADA751AF-00CC-61F6-396A-85E7CB4FB552}"/>
                  </a:ext>
                </a:extLst>
              </p:cNvPr>
              <p:cNvPicPr/>
              <p:nvPr/>
            </p:nvPicPr>
            <p:blipFill>
              <a:blip r:embed="rId13"/>
              <a:stretch>
                <a:fillRect/>
              </a:stretch>
            </p:blipFill>
            <p:spPr>
              <a:xfrm>
                <a:off x="5318978" y="3288468"/>
                <a:ext cx="101484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Рукописні дані 15">
                <a:extLst>
                  <a:ext uri="{FF2B5EF4-FFF2-40B4-BE49-F238E27FC236}">
                    <a16:creationId xmlns:a16="http://schemas.microsoft.com/office/drawing/2014/main" xmlns="" id="{30C77CE1-691D-B39A-A0F3-DD2BDAA4CFD6}"/>
                  </a:ext>
                </a:extLst>
              </p14:cNvPr>
              <p14:cNvContentPartPr/>
              <p14:nvPr/>
            </p14:nvContentPartPr>
            <p14:xfrm>
              <a:off x="6708578" y="3330588"/>
              <a:ext cx="811080" cy="360"/>
            </p14:xfrm>
          </p:contentPart>
        </mc:Choice>
        <mc:Fallback xmlns="">
          <p:pic>
            <p:nvPicPr>
              <p:cNvPr id="16" name="Рукописні дані 15">
                <a:extLst>
                  <a:ext uri="{FF2B5EF4-FFF2-40B4-BE49-F238E27FC236}">
                    <a16:creationId xmlns:a16="http://schemas.microsoft.com/office/drawing/2014/main" id="{30C77CE1-691D-B39A-A0F3-DD2BDAA4CFD6}"/>
                  </a:ext>
                </a:extLst>
              </p:cNvPr>
              <p:cNvPicPr/>
              <p:nvPr/>
            </p:nvPicPr>
            <p:blipFill>
              <a:blip r:embed="rId15"/>
              <a:stretch>
                <a:fillRect/>
              </a:stretch>
            </p:blipFill>
            <p:spPr>
              <a:xfrm>
                <a:off x="6690578" y="3312948"/>
                <a:ext cx="8467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Рукописні дані 16">
                <a:extLst>
                  <a:ext uri="{FF2B5EF4-FFF2-40B4-BE49-F238E27FC236}">
                    <a16:creationId xmlns:a16="http://schemas.microsoft.com/office/drawing/2014/main" xmlns="" id="{B3149760-CC69-F874-40C3-8D2BF981E045}"/>
                  </a:ext>
                </a:extLst>
              </p14:cNvPr>
              <p14:cNvContentPartPr/>
              <p14:nvPr/>
            </p14:nvContentPartPr>
            <p14:xfrm>
              <a:off x="8135978" y="3320868"/>
              <a:ext cx="932760" cy="28800"/>
            </p14:xfrm>
          </p:contentPart>
        </mc:Choice>
        <mc:Fallback xmlns="">
          <p:pic>
            <p:nvPicPr>
              <p:cNvPr id="17" name="Рукописні дані 16">
                <a:extLst>
                  <a:ext uri="{FF2B5EF4-FFF2-40B4-BE49-F238E27FC236}">
                    <a16:creationId xmlns:a16="http://schemas.microsoft.com/office/drawing/2014/main" id="{B3149760-CC69-F874-40C3-8D2BF981E045}"/>
                  </a:ext>
                </a:extLst>
              </p:cNvPr>
              <p:cNvPicPr/>
              <p:nvPr/>
            </p:nvPicPr>
            <p:blipFill>
              <a:blip r:embed="rId17"/>
              <a:stretch>
                <a:fillRect/>
              </a:stretch>
            </p:blipFill>
            <p:spPr>
              <a:xfrm>
                <a:off x="8117978" y="3302868"/>
                <a:ext cx="96840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Рукописні дані 18">
                <a:extLst>
                  <a:ext uri="{FF2B5EF4-FFF2-40B4-BE49-F238E27FC236}">
                    <a16:creationId xmlns:a16="http://schemas.microsoft.com/office/drawing/2014/main" xmlns="" id="{7EB5C26C-BBCA-F840-C1A8-5A0517859E8A}"/>
                  </a:ext>
                </a:extLst>
              </p14:cNvPr>
              <p14:cNvContentPartPr/>
              <p14:nvPr/>
            </p14:nvContentPartPr>
            <p14:xfrm>
              <a:off x="4571978" y="4103148"/>
              <a:ext cx="458280" cy="29880"/>
            </p14:xfrm>
          </p:contentPart>
        </mc:Choice>
        <mc:Fallback xmlns="">
          <p:pic>
            <p:nvPicPr>
              <p:cNvPr id="19" name="Рукописні дані 18">
                <a:extLst>
                  <a:ext uri="{FF2B5EF4-FFF2-40B4-BE49-F238E27FC236}">
                    <a16:creationId xmlns:a16="http://schemas.microsoft.com/office/drawing/2014/main" id="{7EB5C26C-BBCA-F840-C1A8-5A0517859E8A}"/>
                  </a:ext>
                </a:extLst>
              </p:cNvPr>
              <p:cNvPicPr/>
              <p:nvPr/>
            </p:nvPicPr>
            <p:blipFill>
              <a:blip r:embed="rId21"/>
              <a:stretch>
                <a:fillRect/>
              </a:stretch>
            </p:blipFill>
            <p:spPr>
              <a:xfrm>
                <a:off x="4553978" y="4085508"/>
                <a:ext cx="49392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0" name="Рукописні дані 19">
                <a:extLst>
                  <a:ext uri="{FF2B5EF4-FFF2-40B4-BE49-F238E27FC236}">
                    <a16:creationId xmlns:a16="http://schemas.microsoft.com/office/drawing/2014/main" xmlns="" id="{04144451-67EC-336D-AC73-9C14991BF79D}"/>
                  </a:ext>
                </a:extLst>
              </p14:cNvPr>
              <p14:cNvContentPartPr/>
              <p14:nvPr/>
            </p14:nvContentPartPr>
            <p14:xfrm>
              <a:off x="2826698" y="4758348"/>
              <a:ext cx="1007640" cy="28440"/>
            </p14:xfrm>
          </p:contentPart>
        </mc:Choice>
        <mc:Fallback xmlns="">
          <p:pic>
            <p:nvPicPr>
              <p:cNvPr id="20" name="Рукописні дані 19">
                <a:extLst>
                  <a:ext uri="{FF2B5EF4-FFF2-40B4-BE49-F238E27FC236}">
                    <a16:creationId xmlns:a16="http://schemas.microsoft.com/office/drawing/2014/main" id="{04144451-67EC-336D-AC73-9C14991BF79D}"/>
                  </a:ext>
                </a:extLst>
              </p:cNvPr>
              <p:cNvPicPr/>
              <p:nvPr/>
            </p:nvPicPr>
            <p:blipFill>
              <a:blip r:embed="rId23"/>
              <a:stretch>
                <a:fillRect/>
              </a:stretch>
            </p:blipFill>
            <p:spPr>
              <a:xfrm>
                <a:off x="2808698" y="4740708"/>
                <a:ext cx="104328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1" name="Рукописні дані 20">
                <a:extLst>
                  <a:ext uri="{FF2B5EF4-FFF2-40B4-BE49-F238E27FC236}">
                    <a16:creationId xmlns:a16="http://schemas.microsoft.com/office/drawing/2014/main" xmlns="" id="{1DCAA2F1-581D-474A-9C78-26052AF45620}"/>
                  </a:ext>
                </a:extLst>
              </p14:cNvPr>
              <p14:cNvContentPartPr/>
              <p14:nvPr/>
            </p14:nvContentPartPr>
            <p14:xfrm>
              <a:off x="5766098" y="4805508"/>
              <a:ext cx="579960" cy="18360"/>
            </p14:xfrm>
          </p:contentPart>
        </mc:Choice>
        <mc:Fallback xmlns="">
          <p:pic>
            <p:nvPicPr>
              <p:cNvPr id="21" name="Рукописні дані 20">
                <a:extLst>
                  <a:ext uri="{FF2B5EF4-FFF2-40B4-BE49-F238E27FC236}">
                    <a16:creationId xmlns:a16="http://schemas.microsoft.com/office/drawing/2014/main" id="{1DCAA2F1-581D-474A-9C78-26052AF45620}"/>
                  </a:ext>
                </a:extLst>
              </p:cNvPr>
              <p:cNvPicPr/>
              <p:nvPr/>
            </p:nvPicPr>
            <p:blipFill>
              <a:blip r:embed="rId25"/>
              <a:stretch>
                <a:fillRect/>
              </a:stretch>
            </p:blipFill>
            <p:spPr>
              <a:xfrm>
                <a:off x="5748098" y="4787868"/>
                <a:ext cx="6156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 name="Рукописні дані 21">
                <a:extLst>
                  <a:ext uri="{FF2B5EF4-FFF2-40B4-BE49-F238E27FC236}">
                    <a16:creationId xmlns:a16="http://schemas.microsoft.com/office/drawing/2014/main" xmlns="" id="{E4CC0B2D-0CEC-4AF9-47C6-66BF95D4E954}"/>
                  </a:ext>
                </a:extLst>
              </p14:cNvPr>
              <p14:cNvContentPartPr/>
              <p14:nvPr/>
            </p14:nvContentPartPr>
            <p14:xfrm>
              <a:off x="4478378" y="5794068"/>
              <a:ext cx="659520" cy="360"/>
            </p14:xfrm>
          </p:contentPart>
        </mc:Choice>
        <mc:Fallback xmlns="">
          <p:pic>
            <p:nvPicPr>
              <p:cNvPr id="22" name="Рукописні дані 21">
                <a:extLst>
                  <a:ext uri="{FF2B5EF4-FFF2-40B4-BE49-F238E27FC236}">
                    <a16:creationId xmlns:a16="http://schemas.microsoft.com/office/drawing/2014/main" id="{E4CC0B2D-0CEC-4AF9-47C6-66BF95D4E954}"/>
                  </a:ext>
                </a:extLst>
              </p:cNvPr>
              <p:cNvPicPr/>
              <p:nvPr/>
            </p:nvPicPr>
            <p:blipFill>
              <a:blip r:embed="rId27"/>
              <a:stretch>
                <a:fillRect/>
              </a:stretch>
            </p:blipFill>
            <p:spPr>
              <a:xfrm>
                <a:off x="4460378" y="5776068"/>
                <a:ext cx="695160" cy="36000"/>
              </a:xfrm>
              <a:prstGeom prst="rect">
                <a:avLst/>
              </a:prstGeom>
            </p:spPr>
          </p:pic>
        </mc:Fallback>
      </mc:AlternateContent>
      <p:grpSp>
        <p:nvGrpSpPr>
          <p:cNvPr id="27" name="Групувати 26">
            <a:extLst>
              <a:ext uri="{FF2B5EF4-FFF2-40B4-BE49-F238E27FC236}">
                <a16:creationId xmlns:a16="http://schemas.microsoft.com/office/drawing/2014/main" xmlns="" id="{C3583291-9564-81E3-850D-45150F0200A4}"/>
              </a:ext>
            </a:extLst>
          </p:cNvPr>
          <p:cNvGrpSpPr/>
          <p:nvPr/>
        </p:nvGrpSpPr>
        <p:grpSpPr>
          <a:xfrm>
            <a:off x="3271298" y="5436948"/>
            <a:ext cx="552600" cy="403920"/>
            <a:chOff x="3271298" y="5436948"/>
            <a:chExt cx="552600" cy="403920"/>
          </a:xfrm>
        </p:grpSpPr>
        <mc:AlternateContent xmlns:mc="http://schemas.openxmlformats.org/markup-compatibility/2006" xmlns:p14="http://schemas.microsoft.com/office/powerpoint/2010/main">
          <mc:Choice Requires="p14">
            <p:contentPart p14:bwMode="auto" r:id="rId28">
              <p14:nvContentPartPr>
                <p14:cNvPr id="23" name="Рукописні дані 22">
                  <a:extLst>
                    <a:ext uri="{FF2B5EF4-FFF2-40B4-BE49-F238E27FC236}">
                      <a16:creationId xmlns:a16="http://schemas.microsoft.com/office/drawing/2014/main" xmlns="" id="{FEEBBB09-07C4-D72E-ED1D-9A2A26F8FFCE}"/>
                    </a:ext>
                  </a:extLst>
                </p14:cNvPr>
                <p14:cNvContentPartPr/>
                <p14:nvPr/>
              </p14:nvContentPartPr>
              <p14:xfrm>
                <a:off x="3386498" y="5448108"/>
                <a:ext cx="437400" cy="366480"/>
              </p14:xfrm>
            </p:contentPart>
          </mc:Choice>
          <mc:Fallback xmlns="">
            <p:pic>
              <p:nvPicPr>
                <p:cNvPr id="23" name="Рукописні дані 22">
                  <a:extLst>
                    <a:ext uri="{FF2B5EF4-FFF2-40B4-BE49-F238E27FC236}">
                      <a16:creationId xmlns:a16="http://schemas.microsoft.com/office/drawing/2014/main" id="{FEEBBB09-07C4-D72E-ED1D-9A2A26F8FFCE}"/>
                    </a:ext>
                  </a:extLst>
                </p:cNvPr>
                <p:cNvPicPr/>
                <p:nvPr/>
              </p:nvPicPr>
              <p:blipFill>
                <a:blip r:embed="rId29"/>
                <a:stretch>
                  <a:fillRect/>
                </a:stretch>
              </p:blipFill>
              <p:spPr>
                <a:xfrm>
                  <a:off x="3368498" y="5430108"/>
                  <a:ext cx="473040" cy="4021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 name="Рукописні дані 23">
                  <a:extLst>
                    <a:ext uri="{FF2B5EF4-FFF2-40B4-BE49-F238E27FC236}">
                      <a16:creationId xmlns:a16="http://schemas.microsoft.com/office/drawing/2014/main" xmlns="" id="{ACFE0EE2-766A-04DF-192B-8258EF6E8153}"/>
                    </a:ext>
                  </a:extLst>
                </p14:cNvPr>
                <p14:cNvContentPartPr/>
                <p14:nvPr/>
              </p14:nvContentPartPr>
              <p14:xfrm>
                <a:off x="3452018" y="5840508"/>
                <a:ext cx="1800" cy="360"/>
              </p14:xfrm>
            </p:contentPart>
          </mc:Choice>
          <mc:Fallback xmlns="">
            <p:pic>
              <p:nvPicPr>
                <p:cNvPr id="24" name="Рукописні дані 23">
                  <a:extLst>
                    <a:ext uri="{FF2B5EF4-FFF2-40B4-BE49-F238E27FC236}">
                      <a16:creationId xmlns:a16="http://schemas.microsoft.com/office/drawing/2014/main" id="{ACFE0EE2-766A-04DF-192B-8258EF6E8153}"/>
                    </a:ext>
                  </a:extLst>
                </p:cNvPr>
                <p:cNvPicPr/>
                <p:nvPr/>
              </p:nvPicPr>
              <p:blipFill>
                <a:blip r:embed="rId31"/>
                <a:stretch>
                  <a:fillRect/>
                </a:stretch>
              </p:blipFill>
              <p:spPr>
                <a:xfrm>
                  <a:off x="3434378" y="5822868"/>
                  <a:ext cx="374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6" name="Рукописні дані 25">
                  <a:extLst>
                    <a:ext uri="{FF2B5EF4-FFF2-40B4-BE49-F238E27FC236}">
                      <a16:creationId xmlns:a16="http://schemas.microsoft.com/office/drawing/2014/main" xmlns="" id="{25002435-6873-6CA6-9771-0CC052CD357E}"/>
                    </a:ext>
                  </a:extLst>
                </p14:cNvPr>
                <p14:cNvContentPartPr/>
                <p14:nvPr/>
              </p14:nvContentPartPr>
              <p14:xfrm>
                <a:off x="3271298" y="5436948"/>
                <a:ext cx="219600" cy="347040"/>
              </p14:xfrm>
            </p:contentPart>
          </mc:Choice>
          <mc:Fallback xmlns="">
            <p:pic>
              <p:nvPicPr>
                <p:cNvPr id="26" name="Рукописні дані 25">
                  <a:extLst>
                    <a:ext uri="{FF2B5EF4-FFF2-40B4-BE49-F238E27FC236}">
                      <a16:creationId xmlns:a16="http://schemas.microsoft.com/office/drawing/2014/main" id="{25002435-6873-6CA6-9771-0CC052CD357E}"/>
                    </a:ext>
                  </a:extLst>
                </p:cNvPr>
                <p:cNvPicPr/>
                <p:nvPr/>
              </p:nvPicPr>
              <p:blipFill>
                <a:blip r:embed="rId33"/>
                <a:stretch>
                  <a:fillRect/>
                </a:stretch>
              </p:blipFill>
              <p:spPr>
                <a:xfrm>
                  <a:off x="3253658" y="5419308"/>
                  <a:ext cx="255240" cy="382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4">
            <p14:nvContentPartPr>
              <p14:cNvPr id="28" name="Рукописні дані 27">
                <a:extLst>
                  <a:ext uri="{FF2B5EF4-FFF2-40B4-BE49-F238E27FC236}">
                    <a16:creationId xmlns:a16="http://schemas.microsoft.com/office/drawing/2014/main" xmlns="" id="{AE60346B-21B1-B670-E70B-7BDF6355B771}"/>
                  </a:ext>
                </a:extLst>
              </p14:cNvPr>
              <p14:cNvContentPartPr/>
              <p14:nvPr/>
            </p14:nvContentPartPr>
            <p14:xfrm>
              <a:off x="6661778" y="5848068"/>
              <a:ext cx="1015560" cy="11160"/>
            </p14:xfrm>
          </p:contentPart>
        </mc:Choice>
        <mc:Fallback xmlns="">
          <p:pic>
            <p:nvPicPr>
              <p:cNvPr id="28" name="Рукописні дані 27">
                <a:extLst>
                  <a:ext uri="{FF2B5EF4-FFF2-40B4-BE49-F238E27FC236}">
                    <a16:creationId xmlns:a16="http://schemas.microsoft.com/office/drawing/2014/main" id="{AE60346B-21B1-B670-E70B-7BDF6355B771}"/>
                  </a:ext>
                </a:extLst>
              </p:cNvPr>
              <p:cNvPicPr/>
              <p:nvPr/>
            </p:nvPicPr>
            <p:blipFill>
              <a:blip r:embed="rId35"/>
              <a:stretch>
                <a:fillRect/>
              </a:stretch>
            </p:blipFill>
            <p:spPr>
              <a:xfrm>
                <a:off x="6643778" y="5830428"/>
                <a:ext cx="105120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9" name="Рукописні дані 28">
                <a:extLst>
                  <a:ext uri="{FF2B5EF4-FFF2-40B4-BE49-F238E27FC236}">
                    <a16:creationId xmlns:a16="http://schemas.microsoft.com/office/drawing/2014/main" xmlns="" id="{425607AA-E981-2F03-32B4-2F781EEC416E}"/>
                  </a:ext>
                </a:extLst>
              </p14:cNvPr>
              <p14:cNvContentPartPr/>
              <p14:nvPr/>
            </p14:nvContentPartPr>
            <p14:xfrm>
              <a:off x="4086338" y="6452868"/>
              <a:ext cx="956520" cy="13680"/>
            </p14:xfrm>
          </p:contentPart>
        </mc:Choice>
        <mc:Fallback xmlns="">
          <p:pic>
            <p:nvPicPr>
              <p:cNvPr id="29" name="Рукописні дані 28">
                <a:extLst>
                  <a:ext uri="{FF2B5EF4-FFF2-40B4-BE49-F238E27FC236}">
                    <a16:creationId xmlns:a16="http://schemas.microsoft.com/office/drawing/2014/main" id="{425607AA-E981-2F03-32B4-2F781EEC416E}"/>
                  </a:ext>
                </a:extLst>
              </p:cNvPr>
              <p:cNvPicPr/>
              <p:nvPr/>
            </p:nvPicPr>
            <p:blipFill>
              <a:blip r:embed="rId37"/>
              <a:stretch>
                <a:fillRect/>
              </a:stretch>
            </p:blipFill>
            <p:spPr>
              <a:xfrm>
                <a:off x="4068698" y="6435228"/>
                <a:ext cx="99216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0" name="Рукописні дані 29">
                <a:extLst>
                  <a:ext uri="{FF2B5EF4-FFF2-40B4-BE49-F238E27FC236}">
                    <a16:creationId xmlns:a16="http://schemas.microsoft.com/office/drawing/2014/main" xmlns="" id="{369DAA37-AF29-A100-ED55-3517A13A7122}"/>
                  </a:ext>
                </a:extLst>
              </p14:cNvPr>
              <p14:cNvContentPartPr/>
              <p14:nvPr/>
            </p14:nvContentPartPr>
            <p14:xfrm>
              <a:off x="2080418" y="3237348"/>
              <a:ext cx="437760" cy="360"/>
            </p14:xfrm>
          </p:contentPart>
        </mc:Choice>
        <mc:Fallback xmlns="">
          <p:pic>
            <p:nvPicPr>
              <p:cNvPr id="30" name="Рукописні дані 29">
                <a:extLst>
                  <a:ext uri="{FF2B5EF4-FFF2-40B4-BE49-F238E27FC236}">
                    <a16:creationId xmlns:a16="http://schemas.microsoft.com/office/drawing/2014/main" id="{369DAA37-AF29-A100-ED55-3517A13A7122}"/>
                  </a:ext>
                </a:extLst>
              </p:cNvPr>
              <p:cNvPicPr/>
              <p:nvPr/>
            </p:nvPicPr>
            <p:blipFill>
              <a:blip r:embed="rId39"/>
              <a:stretch>
                <a:fillRect/>
              </a:stretch>
            </p:blipFill>
            <p:spPr>
              <a:xfrm>
                <a:off x="2062418" y="3219348"/>
                <a:ext cx="4734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1" name="Рукописні дані 30">
                <a:extLst>
                  <a:ext uri="{FF2B5EF4-FFF2-40B4-BE49-F238E27FC236}">
                    <a16:creationId xmlns:a16="http://schemas.microsoft.com/office/drawing/2014/main" xmlns="" id="{8C468509-134A-0E20-77BD-DBFC16E26604}"/>
                  </a:ext>
                </a:extLst>
              </p14:cNvPr>
              <p14:cNvContentPartPr/>
              <p14:nvPr/>
            </p14:nvContentPartPr>
            <p14:xfrm>
              <a:off x="2882498" y="5709108"/>
              <a:ext cx="257760" cy="85320"/>
            </p14:xfrm>
          </p:contentPart>
        </mc:Choice>
        <mc:Fallback xmlns="">
          <p:pic>
            <p:nvPicPr>
              <p:cNvPr id="31" name="Рукописні дані 30">
                <a:extLst>
                  <a:ext uri="{FF2B5EF4-FFF2-40B4-BE49-F238E27FC236}">
                    <a16:creationId xmlns:a16="http://schemas.microsoft.com/office/drawing/2014/main" id="{8C468509-134A-0E20-77BD-DBFC16E26604}"/>
                  </a:ext>
                </a:extLst>
              </p:cNvPr>
              <p:cNvPicPr/>
              <p:nvPr/>
            </p:nvPicPr>
            <p:blipFill>
              <a:blip r:embed="rId41"/>
              <a:stretch>
                <a:fillRect/>
              </a:stretch>
            </p:blipFill>
            <p:spPr>
              <a:xfrm>
                <a:off x="2864858" y="5691108"/>
                <a:ext cx="29340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2" name="Рукописні дані 31">
                <a:extLst>
                  <a:ext uri="{FF2B5EF4-FFF2-40B4-BE49-F238E27FC236}">
                    <a16:creationId xmlns:a16="http://schemas.microsoft.com/office/drawing/2014/main" xmlns="" id="{7494B1EF-BD94-7C8F-A110-59C430D29CAD}"/>
                  </a:ext>
                </a:extLst>
              </p14:cNvPr>
              <p14:cNvContentPartPr/>
              <p14:nvPr/>
            </p14:nvContentPartPr>
            <p14:xfrm>
              <a:off x="2164658" y="2666748"/>
              <a:ext cx="390960" cy="21960"/>
            </p14:xfrm>
          </p:contentPart>
        </mc:Choice>
        <mc:Fallback xmlns="">
          <p:pic>
            <p:nvPicPr>
              <p:cNvPr id="32" name="Рукописні дані 31">
                <a:extLst>
                  <a:ext uri="{FF2B5EF4-FFF2-40B4-BE49-F238E27FC236}">
                    <a16:creationId xmlns:a16="http://schemas.microsoft.com/office/drawing/2014/main" id="{7494B1EF-BD94-7C8F-A110-59C430D29CAD}"/>
                  </a:ext>
                </a:extLst>
              </p:cNvPr>
              <p:cNvPicPr/>
              <p:nvPr/>
            </p:nvPicPr>
            <p:blipFill>
              <a:blip r:embed="rId43"/>
              <a:stretch>
                <a:fillRect/>
              </a:stretch>
            </p:blipFill>
            <p:spPr>
              <a:xfrm>
                <a:off x="2146658" y="2648748"/>
                <a:ext cx="42660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 name="Рукописні дані 3">
                <a:extLst>
                  <a:ext uri="{FF2B5EF4-FFF2-40B4-BE49-F238E27FC236}">
                    <a16:creationId xmlns:a16="http://schemas.microsoft.com/office/drawing/2014/main" xmlns="" id="{122334B0-E6AA-B1EF-72D6-EABC340A3E79}"/>
                  </a:ext>
                </a:extLst>
              </p14:cNvPr>
              <p14:cNvContentPartPr/>
              <p14:nvPr/>
            </p14:nvContentPartPr>
            <p14:xfrm>
              <a:off x="2817338" y="4133028"/>
              <a:ext cx="1005480" cy="9000"/>
            </p14:xfrm>
          </p:contentPart>
        </mc:Choice>
        <mc:Fallback xmlns="">
          <p:pic>
            <p:nvPicPr>
              <p:cNvPr id="4" name="Рукописні дані 3">
                <a:extLst>
                  <a:ext uri="{FF2B5EF4-FFF2-40B4-BE49-F238E27FC236}">
                    <a16:creationId xmlns:a16="http://schemas.microsoft.com/office/drawing/2014/main" id="{122334B0-E6AA-B1EF-72D6-EABC340A3E79}"/>
                  </a:ext>
                </a:extLst>
              </p:cNvPr>
              <p:cNvPicPr/>
              <p:nvPr/>
            </p:nvPicPr>
            <p:blipFill>
              <a:blip r:embed="rId45"/>
              <a:stretch>
                <a:fillRect/>
              </a:stretch>
            </p:blipFill>
            <p:spPr>
              <a:xfrm>
                <a:off x="2799698" y="4115028"/>
                <a:ext cx="104112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6" name="Рукописні дані 5">
                <a:extLst>
                  <a:ext uri="{FF2B5EF4-FFF2-40B4-BE49-F238E27FC236}">
                    <a16:creationId xmlns:a16="http://schemas.microsoft.com/office/drawing/2014/main" xmlns="" id="{3C33D671-FDCC-5164-0546-BBAFA558FD80}"/>
                  </a:ext>
                </a:extLst>
              </p14:cNvPr>
              <p14:cNvContentPartPr/>
              <p14:nvPr/>
            </p14:nvContentPartPr>
            <p14:xfrm>
              <a:off x="5019818" y="3882108"/>
              <a:ext cx="360" cy="195120"/>
            </p14:xfrm>
          </p:contentPart>
        </mc:Choice>
        <mc:Fallback xmlns="">
          <p:pic>
            <p:nvPicPr>
              <p:cNvPr id="6" name="Рукописні дані 5">
                <a:extLst>
                  <a:ext uri="{FF2B5EF4-FFF2-40B4-BE49-F238E27FC236}">
                    <a16:creationId xmlns:a16="http://schemas.microsoft.com/office/drawing/2014/main" id="{3C33D671-FDCC-5164-0546-BBAFA558FD80}"/>
                  </a:ext>
                </a:extLst>
              </p:cNvPr>
              <p:cNvPicPr/>
              <p:nvPr/>
            </p:nvPicPr>
            <p:blipFill>
              <a:blip r:embed="rId47"/>
              <a:stretch>
                <a:fillRect/>
              </a:stretch>
            </p:blipFill>
            <p:spPr>
              <a:xfrm>
                <a:off x="5001818" y="3864468"/>
                <a:ext cx="3600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7" name="Рукописні дані 6">
                <a:extLst>
                  <a:ext uri="{FF2B5EF4-FFF2-40B4-BE49-F238E27FC236}">
                    <a16:creationId xmlns:a16="http://schemas.microsoft.com/office/drawing/2014/main" xmlns="" id="{354E52EB-C54F-7569-7238-4CDC6730DB19}"/>
                  </a:ext>
                </a:extLst>
              </p14:cNvPr>
              <p14:cNvContentPartPr/>
              <p14:nvPr/>
            </p14:nvContentPartPr>
            <p14:xfrm>
              <a:off x="3078698" y="3918828"/>
              <a:ext cx="360" cy="360"/>
            </p14:xfrm>
          </p:contentPart>
        </mc:Choice>
        <mc:Fallback xmlns="">
          <p:pic>
            <p:nvPicPr>
              <p:cNvPr id="7" name="Рукописні дані 6">
                <a:extLst>
                  <a:ext uri="{FF2B5EF4-FFF2-40B4-BE49-F238E27FC236}">
                    <a16:creationId xmlns:a16="http://schemas.microsoft.com/office/drawing/2014/main" id="{354E52EB-C54F-7569-7238-4CDC6730DB19}"/>
                  </a:ext>
                </a:extLst>
              </p:cNvPr>
              <p:cNvPicPr/>
              <p:nvPr/>
            </p:nvPicPr>
            <p:blipFill>
              <a:blip r:embed="rId49"/>
              <a:stretch>
                <a:fillRect/>
              </a:stretch>
            </p:blipFill>
            <p:spPr>
              <a:xfrm>
                <a:off x="3061058" y="390082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9" name="Рукописні дані 8">
                <a:extLst>
                  <a:ext uri="{FF2B5EF4-FFF2-40B4-BE49-F238E27FC236}">
                    <a16:creationId xmlns:a16="http://schemas.microsoft.com/office/drawing/2014/main" xmlns="" id="{63627F1C-94C5-F3A0-92C3-B99C07D1D7C5}"/>
                  </a:ext>
                </a:extLst>
              </p14:cNvPr>
              <p14:cNvContentPartPr/>
              <p14:nvPr/>
            </p14:nvContentPartPr>
            <p14:xfrm>
              <a:off x="3740378" y="3733788"/>
              <a:ext cx="57240" cy="418320"/>
            </p14:xfrm>
          </p:contentPart>
        </mc:Choice>
        <mc:Fallback xmlns="">
          <p:pic>
            <p:nvPicPr>
              <p:cNvPr id="9" name="Рукописні дані 8">
                <a:extLst>
                  <a:ext uri="{FF2B5EF4-FFF2-40B4-BE49-F238E27FC236}">
                    <a16:creationId xmlns:a16="http://schemas.microsoft.com/office/drawing/2014/main" id="{63627F1C-94C5-F3A0-92C3-B99C07D1D7C5}"/>
                  </a:ext>
                </a:extLst>
              </p:cNvPr>
              <p:cNvPicPr/>
              <p:nvPr/>
            </p:nvPicPr>
            <p:blipFill>
              <a:blip r:embed="rId51"/>
              <a:stretch>
                <a:fillRect/>
              </a:stretch>
            </p:blipFill>
            <p:spPr>
              <a:xfrm>
                <a:off x="3722738" y="3716148"/>
                <a:ext cx="92880" cy="453960"/>
              </a:xfrm>
              <a:prstGeom prst="rect">
                <a:avLst/>
              </a:prstGeom>
            </p:spPr>
          </p:pic>
        </mc:Fallback>
      </mc:AlternateContent>
    </p:spTree>
    <p:extLst>
      <p:ext uri="{BB962C8B-B14F-4D97-AF65-F5344CB8AC3E}">
        <p14:creationId xmlns:p14="http://schemas.microsoft.com/office/powerpoint/2010/main" val="1112645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A936181-9D0C-CBF3-CCC6-85D30A09EABF}"/>
              </a:ext>
            </a:extLst>
          </p:cNvPr>
          <p:cNvSpPr>
            <a:spLocks noGrp="1"/>
          </p:cNvSpPr>
          <p:nvPr>
            <p:ph type="title"/>
          </p:nvPr>
        </p:nvSpPr>
        <p:spPr>
          <a:xfrm>
            <a:off x="263352" y="692696"/>
            <a:ext cx="10972800" cy="629245"/>
          </a:xfrm>
        </p:spPr>
        <p:txBody>
          <a:bodyPr>
            <a:normAutofit fontScale="90000"/>
          </a:bodyPr>
          <a:lstStyle/>
          <a:p>
            <a:r>
              <a:rPr lang="uk-UA" dirty="0">
                <a:effectLst/>
                <a:ea typeface="Times New Roman" panose="02020603050405020304" pitchFamily="18" charset="0"/>
              </a:rPr>
              <a:t>«Горизонт Європа» - «</a:t>
            </a:r>
            <a:r>
              <a:rPr lang="uk-UA" dirty="0" err="1">
                <a:effectLst/>
                <a:ea typeface="Times New Roman" panose="02020603050405020304" pitchFamily="18" charset="0"/>
              </a:rPr>
              <a:t>Horizon</a:t>
            </a:r>
            <a:r>
              <a:rPr lang="uk-UA" dirty="0">
                <a:effectLst/>
                <a:ea typeface="Times New Roman" panose="02020603050405020304" pitchFamily="18" charset="0"/>
              </a:rPr>
              <a:t> </a:t>
            </a:r>
            <a:r>
              <a:rPr lang="uk-UA" dirty="0" err="1">
                <a:effectLst/>
                <a:ea typeface="Times New Roman" panose="02020603050405020304" pitchFamily="18" charset="0"/>
              </a:rPr>
              <a:t>Europe</a:t>
            </a:r>
            <a:r>
              <a:rPr lang="uk-UA" dirty="0">
                <a:effectLst/>
                <a:ea typeface="Times New Roman" panose="02020603050405020304" pitchFamily="18" charset="0"/>
              </a:rPr>
              <a:t>»</a:t>
            </a:r>
            <a:endParaRPr lang="en-US" dirty="0"/>
          </a:p>
        </p:txBody>
      </p:sp>
      <p:sp>
        <p:nvSpPr>
          <p:cNvPr id="3" name="Місце для вмісту 2">
            <a:extLst>
              <a:ext uri="{FF2B5EF4-FFF2-40B4-BE49-F238E27FC236}">
                <a16:creationId xmlns:a16="http://schemas.microsoft.com/office/drawing/2014/main" xmlns="" id="{A2F1F07D-4ACA-8AED-DBCF-A124DCFAE0A7}"/>
              </a:ext>
            </a:extLst>
          </p:cNvPr>
          <p:cNvSpPr>
            <a:spLocks noGrp="1"/>
          </p:cNvSpPr>
          <p:nvPr>
            <p:ph idx="1"/>
          </p:nvPr>
        </p:nvSpPr>
        <p:spPr>
          <a:xfrm>
            <a:off x="411695" y="1356884"/>
            <a:ext cx="10803294" cy="4664404"/>
          </a:xfrm>
        </p:spPr>
        <p:txBody>
          <a:bodyPr>
            <a:normAutofit fontScale="92500" lnSpcReduction="10000"/>
          </a:bodyPr>
          <a:lstStyle/>
          <a:p>
            <a:r>
              <a:rPr lang="en-US" sz="1800" dirty="0">
                <a:hlinkClick r:id="rId2"/>
              </a:rPr>
              <a:t>https://research-and-innovation.ec.europa.eu/funding/funding-opportunities/funding-programmes-and-open-calls/horizon-europe_en</a:t>
            </a:r>
            <a:r>
              <a:rPr lang="en-US" sz="1800" dirty="0"/>
              <a:t> </a:t>
            </a:r>
          </a:p>
          <a:p>
            <a:r>
              <a:rPr lang="en-US" sz="1800" dirty="0">
                <a:hlinkClick r:id="rId3"/>
              </a:rPr>
              <a:t>https://ec.europa.eu/info/funding-tenders/opportunities/portal/screen/programmes/horizon</a:t>
            </a:r>
            <a:endParaRPr lang="uk-UA" sz="1800" dirty="0"/>
          </a:p>
          <a:p>
            <a:pPr indent="0" algn="just">
              <a:lnSpc>
                <a:spcPct val="120000"/>
              </a:lnSpc>
              <a:spcBef>
                <a:spcPts val="600"/>
              </a:spcBef>
              <a:buNone/>
            </a:pPr>
            <a:r>
              <a:rPr lang="uk-UA" sz="1800" b="1" dirty="0">
                <a:solidFill>
                  <a:srgbClr val="000000"/>
                </a:solidFill>
                <a:effectLst/>
                <a:latin typeface="Georgia" panose="02040502050405020303" pitchFamily="18" charset="0"/>
                <a:ea typeface="Times New Roman" panose="02020603050405020304" pitchFamily="18" charset="0"/>
              </a:rPr>
              <a:t>Програма «Горизонт Європа»</a:t>
            </a:r>
            <a:r>
              <a:rPr lang="uk-UA" sz="1800" dirty="0">
                <a:solidFill>
                  <a:srgbClr val="000000"/>
                </a:solidFill>
                <a:effectLst/>
                <a:latin typeface="Georgia" panose="02040502050405020303" pitchFamily="18" charset="0"/>
                <a:ea typeface="Times New Roman" panose="02020603050405020304" pitchFamily="18" charset="0"/>
              </a:rPr>
              <a:t> є дев’ятою європейською рамковою програмою досліджень та інновацій, яка буде діяти на період (2021-2027), є одним із ключових інструментів ЄС Союзу для прискореного інноваційного сталого розвитку Європи. Очікується щодо дослідження та інновації посилять європейську базу знань завдяки передовим розробкам, проривним інноваціям,  які допоможуть  відновити промислове лідерство Європи та забезпечити нову якість та безпеку життя громадян. </a:t>
            </a:r>
          </a:p>
          <a:p>
            <a:pPr indent="0" algn="just">
              <a:lnSpc>
                <a:spcPct val="120000"/>
              </a:lnSpc>
              <a:spcBef>
                <a:spcPts val="600"/>
              </a:spcBef>
              <a:buNone/>
            </a:pPr>
            <a:r>
              <a:rPr lang="uk-UA" sz="1800" dirty="0">
                <a:solidFill>
                  <a:srgbClr val="000000"/>
                </a:solidFill>
                <a:latin typeface="Georgia" panose="02040502050405020303" pitchFamily="18" charset="0"/>
                <a:ea typeface="Times New Roman" panose="02020603050405020304" pitchFamily="18" charset="0"/>
              </a:rPr>
              <a:t>Програма має три основні частина: Передова наука, Глобальні виклики та промислове лідерство, Інноваційна Європа.</a:t>
            </a:r>
            <a:endParaRPr lang="uk-UA" sz="1800" dirty="0">
              <a:solidFill>
                <a:srgbClr val="000000"/>
              </a:solidFill>
              <a:effectLst/>
              <a:latin typeface="Georgia" panose="02040502050405020303" pitchFamily="18" charset="0"/>
              <a:ea typeface="Times New Roman" panose="02020603050405020304" pitchFamily="18" charset="0"/>
            </a:endParaRPr>
          </a:p>
          <a:p>
            <a:pPr indent="0" algn="just">
              <a:lnSpc>
                <a:spcPct val="120000"/>
              </a:lnSpc>
              <a:spcBef>
                <a:spcPts val="600"/>
              </a:spcBef>
              <a:buNone/>
            </a:pPr>
            <a:r>
              <a:rPr lang="uk-UA" sz="1800" b="1" dirty="0">
                <a:solidFill>
                  <a:srgbClr val="000000"/>
                </a:solidFill>
                <a:latin typeface="Georgia" panose="02040502050405020303" pitchFamily="18" charset="0"/>
              </a:rPr>
              <a:t>Широкий спектр типів </a:t>
            </a:r>
            <a:r>
              <a:rPr lang="uk-UA" sz="1800" b="1" dirty="0" err="1">
                <a:solidFill>
                  <a:srgbClr val="000000"/>
                </a:solidFill>
                <a:latin typeface="Georgia" panose="02040502050405020303" pitchFamily="18" charset="0"/>
              </a:rPr>
              <a:t>проєктів</a:t>
            </a:r>
            <a:r>
              <a:rPr lang="uk-UA" sz="1800" b="1" dirty="0">
                <a:solidFill>
                  <a:srgbClr val="000000"/>
                </a:solidFill>
                <a:latin typeface="Georgia" panose="02040502050405020303" pitchFamily="18" charset="0"/>
              </a:rPr>
              <a:t>, та форматів участі. </a:t>
            </a:r>
          </a:p>
          <a:p>
            <a:pPr indent="0" algn="just">
              <a:lnSpc>
                <a:spcPct val="120000"/>
              </a:lnSpc>
              <a:spcBef>
                <a:spcPts val="600"/>
              </a:spcBef>
              <a:buNone/>
            </a:pPr>
            <a:r>
              <a:rPr lang="uk-UA" sz="1800" b="1" dirty="0">
                <a:solidFill>
                  <a:srgbClr val="000000"/>
                </a:solidFill>
                <a:latin typeface="Georgia" panose="02040502050405020303" pitchFamily="18" charset="0"/>
              </a:rPr>
              <a:t>В Україні створено офіс програми:  </a:t>
            </a:r>
            <a:r>
              <a:rPr lang="en-US" sz="1800" dirty="0">
                <a:solidFill>
                  <a:srgbClr val="000000"/>
                </a:solidFill>
                <a:latin typeface="Georgia" panose="02040502050405020303" pitchFamily="18" charset="0"/>
                <a:hlinkClick r:id="rId4"/>
              </a:rPr>
              <a:t>https://www.facebook.com/HEOinUA</a:t>
            </a:r>
            <a:r>
              <a:rPr lang="uk-UA" sz="1800" dirty="0">
                <a:solidFill>
                  <a:srgbClr val="000000"/>
                </a:solidFill>
                <a:latin typeface="Georgia" panose="02040502050405020303" pitchFamily="18" charset="0"/>
              </a:rPr>
              <a:t> </a:t>
            </a:r>
            <a:endParaRPr lang="en-GB" sz="1800" dirty="0">
              <a:solidFill>
                <a:srgbClr val="000000"/>
              </a:solidFill>
              <a:latin typeface="Georgia" panose="02040502050405020303" pitchFamily="18" charset="0"/>
            </a:endParaRPr>
          </a:p>
          <a:p>
            <a:pPr indent="0" algn="just">
              <a:lnSpc>
                <a:spcPct val="120000"/>
              </a:lnSpc>
              <a:spcBef>
                <a:spcPts val="600"/>
              </a:spcBef>
              <a:buNone/>
            </a:pPr>
            <a:r>
              <a:rPr lang="en-GB" sz="1800" dirty="0">
                <a:solidFill>
                  <a:srgbClr val="000000"/>
                </a:solidFill>
                <a:latin typeface="Georgia" panose="02040502050405020303" pitchFamily="18" charset="0"/>
                <a:hlinkClick r:id="rId5"/>
              </a:rPr>
              <a:t>https://horizon-europe.org.ua/</a:t>
            </a:r>
            <a:r>
              <a:rPr lang="uk-UA" sz="1800" dirty="0">
                <a:solidFill>
                  <a:srgbClr val="000000"/>
                </a:solidFill>
                <a:latin typeface="Georgia" panose="02040502050405020303" pitchFamily="18" charset="0"/>
              </a:rPr>
              <a:t>  </a:t>
            </a:r>
            <a:endParaRPr lang="en-US" sz="1800" dirty="0">
              <a:effectLst/>
              <a:latin typeface="Times New Roman" panose="02020603050405020304" pitchFamily="18" charset="0"/>
              <a:ea typeface="Calibri" panose="020F0502020204030204" pitchFamily="34" charset="0"/>
            </a:endParaRPr>
          </a:p>
          <a:p>
            <a:pPr marL="0" indent="0">
              <a:buNone/>
            </a:pPr>
            <a:endParaRPr lang="uk-UA" sz="1800" dirty="0"/>
          </a:p>
          <a:p>
            <a:endParaRPr lang="en-US" sz="1800" dirty="0"/>
          </a:p>
          <a:p>
            <a:endParaRPr lang="en-US" sz="1800" dirty="0"/>
          </a:p>
          <a:p>
            <a:endParaRPr lang="en-US" sz="1800" dirty="0"/>
          </a:p>
        </p:txBody>
      </p:sp>
    </p:spTree>
    <p:extLst>
      <p:ext uri="{BB962C8B-B14F-4D97-AF65-F5344CB8AC3E}">
        <p14:creationId xmlns:p14="http://schemas.microsoft.com/office/powerpoint/2010/main" val="1773835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A936181-9D0C-CBF3-CCC6-85D30A09EABF}"/>
              </a:ext>
            </a:extLst>
          </p:cNvPr>
          <p:cNvSpPr>
            <a:spLocks noGrp="1"/>
          </p:cNvSpPr>
          <p:nvPr>
            <p:ph type="title"/>
          </p:nvPr>
        </p:nvSpPr>
        <p:spPr/>
        <p:txBody>
          <a:bodyPr>
            <a:normAutofit fontScale="90000"/>
          </a:bodyPr>
          <a:lstStyle/>
          <a:p>
            <a:r>
              <a:rPr lang="uk-UA" dirty="0">
                <a:effectLst/>
                <a:ea typeface="Times New Roman" panose="02020603050405020304" pitchFamily="18" charset="0"/>
              </a:rPr>
              <a:t>«Цифрова Європа» - «</a:t>
            </a:r>
            <a:r>
              <a:rPr lang="en-US" dirty="0">
                <a:effectLst/>
                <a:ea typeface="Times New Roman" panose="02020603050405020304" pitchFamily="18" charset="0"/>
              </a:rPr>
              <a:t>Digital</a:t>
            </a:r>
            <a:r>
              <a:rPr lang="uk-UA" dirty="0">
                <a:effectLst/>
                <a:ea typeface="Times New Roman" panose="02020603050405020304" pitchFamily="18" charset="0"/>
              </a:rPr>
              <a:t> </a:t>
            </a:r>
            <a:r>
              <a:rPr lang="uk-UA" dirty="0" err="1">
                <a:effectLst/>
                <a:ea typeface="Times New Roman" panose="02020603050405020304" pitchFamily="18" charset="0"/>
              </a:rPr>
              <a:t>Europe</a:t>
            </a:r>
            <a:r>
              <a:rPr lang="uk-UA" dirty="0">
                <a:effectLst/>
                <a:ea typeface="Times New Roman" panose="02020603050405020304" pitchFamily="18" charset="0"/>
              </a:rPr>
              <a:t>»</a:t>
            </a:r>
            <a:endParaRPr lang="en-US" dirty="0"/>
          </a:p>
        </p:txBody>
      </p:sp>
      <p:sp>
        <p:nvSpPr>
          <p:cNvPr id="3" name="Місце для вмісту 2">
            <a:extLst>
              <a:ext uri="{FF2B5EF4-FFF2-40B4-BE49-F238E27FC236}">
                <a16:creationId xmlns:a16="http://schemas.microsoft.com/office/drawing/2014/main" xmlns="" id="{A2F1F07D-4ACA-8AED-DBCF-A124DCFAE0A7}"/>
              </a:ext>
            </a:extLst>
          </p:cNvPr>
          <p:cNvSpPr>
            <a:spLocks noGrp="1"/>
          </p:cNvSpPr>
          <p:nvPr>
            <p:ph idx="1"/>
          </p:nvPr>
        </p:nvSpPr>
        <p:spPr>
          <a:xfrm>
            <a:off x="353009" y="1769641"/>
            <a:ext cx="11485982" cy="4351338"/>
          </a:xfrm>
        </p:spPr>
        <p:txBody>
          <a:bodyPr>
            <a:normAutofit lnSpcReduction="10000"/>
          </a:bodyPr>
          <a:lstStyle/>
          <a:p>
            <a:r>
              <a:rPr lang="en-US" sz="1800" dirty="0">
                <a:hlinkClick r:id="rId2"/>
              </a:rPr>
              <a:t>https://digital-strategy.ec.europa.eu/en/activities/digital-programme</a:t>
            </a:r>
            <a:endParaRPr lang="uk-UA" sz="1800" dirty="0"/>
          </a:p>
          <a:p>
            <a:r>
              <a:rPr lang="en-US" sz="1800" dirty="0">
                <a:hlinkClick r:id="rId3"/>
              </a:rPr>
              <a:t>https://ec.europa.eu/info/funding-tenders/opportunities/portal/screen/programmes/digital</a:t>
            </a:r>
            <a:r>
              <a:rPr lang="uk-UA" sz="1800" dirty="0"/>
              <a:t> </a:t>
            </a:r>
          </a:p>
          <a:p>
            <a:pPr indent="0" algn="just">
              <a:lnSpc>
                <a:spcPct val="120000"/>
              </a:lnSpc>
              <a:spcBef>
                <a:spcPts val="600"/>
              </a:spcBef>
              <a:buNone/>
            </a:pPr>
            <a:r>
              <a:rPr lang="uk-UA" sz="1800" b="1" dirty="0">
                <a:solidFill>
                  <a:srgbClr val="000000"/>
                </a:solidFill>
                <a:effectLst/>
                <a:latin typeface="Georgia" panose="02040502050405020303" pitchFamily="18" charset="0"/>
                <a:ea typeface="Times New Roman" panose="02020603050405020304" pitchFamily="18" charset="0"/>
              </a:rPr>
              <a:t>Програма «Цифрова Європа» </a:t>
            </a:r>
            <a:r>
              <a:rPr lang="uk-UA" sz="1800" dirty="0">
                <a:solidFill>
                  <a:srgbClr val="000000"/>
                </a:solidFill>
                <a:latin typeface="Georgia" panose="02040502050405020303" pitchFamily="18" charset="0"/>
                <a:ea typeface="Times New Roman" panose="02020603050405020304" pitchFamily="18" charset="0"/>
              </a:rPr>
              <a:t>націлена на підтримку цифрової трансформації Європи.</a:t>
            </a:r>
          </a:p>
          <a:p>
            <a:pPr marL="0" indent="0" fontAlgn="base">
              <a:lnSpc>
                <a:spcPct val="120000"/>
              </a:lnSpc>
              <a:spcBef>
                <a:spcPts val="0"/>
              </a:spcBef>
              <a:spcAft>
                <a:spcPts val="800"/>
              </a:spcAft>
              <a:buNone/>
            </a:pPr>
            <a:r>
              <a:rPr lang="uk-UA" sz="1800" b="1" dirty="0">
                <a:solidFill>
                  <a:srgbClr val="000000"/>
                </a:solidFill>
                <a:latin typeface="Georgia" panose="02040502050405020303" pitchFamily="18" charset="0"/>
              </a:rPr>
              <a:t>Пріоритети</a:t>
            </a:r>
            <a:r>
              <a:rPr lang="uk-UA" sz="1800" dirty="0">
                <a:solidFill>
                  <a:srgbClr val="000000"/>
                </a:solidFill>
                <a:latin typeface="Georgia" panose="02040502050405020303" pitchFamily="18" charset="0"/>
              </a:rPr>
              <a:t>:  </a:t>
            </a:r>
            <a:r>
              <a:rPr lang="uk-UA" sz="1800" kern="0" dirty="0">
                <a:solidFill>
                  <a:srgbClr val="353637"/>
                </a:solidFill>
                <a:latin typeface="Georgia" panose="02040502050405020303" pitchFamily="18" charset="0"/>
                <a:cs typeface="Arial" panose="020B0604020202020204" pitchFamily="34" charset="0"/>
              </a:rPr>
              <a:t>Високопродуктивні обчислення; Штучний інтелект, дані та хмарні послуги; </a:t>
            </a:r>
            <a:r>
              <a:rPr lang="uk-UA" sz="1800" kern="0" dirty="0" err="1">
                <a:solidFill>
                  <a:srgbClr val="353637"/>
                </a:solidFill>
                <a:latin typeface="Georgia" panose="02040502050405020303" pitchFamily="18" charset="0"/>
                <a:cs typeface="Arial" panose="020B0604020202020204" pitchFamily="34" charset="0"/>
              </a:rPr>
              <a:t>Кібербезпека</a:t>
            </a:r>
            <a:r>
              <a:rPr lang="uk-UA" sz="1800" kern="0" dirty="0">
                <a:solidFill>
                  <a:srgbClr val="353637"/>
                </a:solidFill>
                <a:latin typeface="Georgia" panose="02040502050405020303" pitchFamily="18" charset="0"/>
                <a:cs typeface="Arial" panose="020B0604020202020204" pitchFamily="34" charset="0"/>
              </a:rPr>
              <a:t>; Передові цифрові навички; Забезпечення широкого використання цифрових технологій в економіці та суспільстві.  </a:t>
            </a:r>
            <a:br>
              <a:rPr lang="uk-UA" sz="1800" kern="0" dirty="0">
                <a:solidFill>
                  <a:srgbClr val="353637"/>
                </a:solidFill>
                <a:latin typeface="Georgia" panose="02040502050405020303" pitchFamily="18" charset="0"/>
                <a:cs typeface="Arial" panose="020B0604020202020204" pitchFamily="34" charset="0"/>
              </a:rPr>
            </a:br>
            <a:r>
              <a:rPr lang="uk-UA" sz="1800" kern="0" dirty="0">
                <a:solidFill>
                  <a:srgbClr val="353637"/>
                </a:solidFill>
                <a:latin typeface="Georgia" panose="02040502050405020303" pitchFamily="18" charset="0"/>
                <a:cs typeface="Arial" panose="020B0604020202020204" pitchFamily="34" charset="0"/>
              </a:rPr>
              <a:t>Синергія в першу чергу з Горизонт Європа </a:t>
            </a:r>
            <a:r>
              <a:rPr lang="uk-UA" sz="1800" kern="0" dirty="0">
                <a:solidFill>
                  <a:srgbClr val="353637"/>
                </a:solidFill>
                <a:latin typeface="inherit"/>
                <a:cs typeface="Arial" panose="020B0604020202020204" pitchFamily="34" charset="0"/>
              </a:rPr>
              <a:t>та </a:t>
            </a:r>
            <a:r>
              <a:rPr lang="en-US" sz="1800" kern="0" dirty="0">
                <a:solidFill>
                  <a:srgbClr val="353637"/>
                </a:solidFill>
                <a:latin typeface="Georgia" panose="02040502050405020303" pitchFamily="18" charset="0"/>
                <a:cs typeface="Arial" panose="020B0604020202020204" pitchFamily="34" charset="0"/>
              </a:rPr>
              <a:t>Connecting Europe Facility</a:t>
            </a:r>
          </a:p>
          <a:p>
            <a:pPr marL="0" indent="0" fontAlgn="base">
              <a:lnSpc>
                <a:spcPct val="120000"/>
              </a:lnSpc>
              <a:spcBef>
                <a:spcPts val="0"/>
              </a:spcBef>
              <a:spcAft>
                <a:spcPts val="1800"/>
              </a:spcAft>
              <a:buNone/>
            </a:pPr>
            <a:r>
              <a:rPr lang="uk-UA"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Бюджет цієї програми на період 2021-2027 рр. складає 7,5 </a:t>
            </a:r>
            <a:r>
              <a:rPr lang="uk-UA" sz="18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млд.євро</a:t>
            </a:r>
            <a:r>
              <a:rPr lang="uk-UA"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br>
              <a:rPr lang="uk-UA"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br>
            <a:r>
              <a:rPr lang="uk-UA" sz="18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В Україні </a:t>
            </a:r>
            <a:r>
              <a:rPr lang="uk-UA"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отримали фінансування 10 </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EDIH</a:t>
            </a:r>
            <a:r>
              <a:rPr lang="en-GB"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s</a:t>
            </a:r>
            <a:r>
              <a:rPr lang="uk-UA"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p>
          <a:p>
            <a:pPr marL="0" indent="0">
              <a:lnSpc>
                <a:spcPct val="100000"/>
              </a:lnSpc>
              <a:spcBef>
                <a:spcPts val="0"/>
              </a:spcBef>
              <a:buNone/>
            </a:pPr>
            <a:r>
              <a:rPr lang="uk-UA" sz="1800" b="1" dirty="0">
                <a:solidFill>
                  <a:srgbClr val="000000"/>
                </a:solidFill>
                <a:latin typeface="Georgia" panose="02040502050405020303" pitchFamily="18" charset="0"/>
              </a:rPr>
              <a:t>НКП в Україні</a:t>
            </a:r>
            <a:r>
              <a:rPr lang="uk-UA" sz="1800" dirty="0"/>
              <a:t>.</a:t>
            </a:r>
          </a:p>
          <a:p>
            <a:pPr>
              <a:lnSpc>
                <a:spcPct val="100000"/>
              </a:lnSpc>
              <a:spcBef>
                <a:spcPts val="0"/>
              </a:spcBef>
            </a:pPr>
            <a:r>
              <a:rPr lang="en-US" sz="1800" dirty="0">
                <a:hlinkClick r:id="rId4"/>
              </a:rPr>
              <a:t>https://ec.europa.eu/info/funding-tenders/opportunities/portal/screen/support/digital-ncp;sortQuery=country;countries=20001031</a:t>
            </a:r>
            <a:r>
              <a:rPr lang="uk-UA" sz="1800" dirty="0"/>
              <a:t> </a:t>
            </a:r>
          </a:p>
          <a:p>
            <a:r>
              <a:rPr lang="en-US" sz="1800" dirty="0">
                <a:hlinkClick r:id="rId5"/>
              </a:rPr>
              <a:t>https://business.diia.gov.ua/digital-europe-programme</a:t>
            </a:r>
            <a:r>
              <a:rPr lang="uk-UA" sz="1800" dirty="0"/>
              <a:t> </a:t>
            </a:r>
            <a:endParaRPr lang="en-US" sz="1800" dirty="0"/>
          </a:p>
          <a:p>
            <a:endParaRPr lang="en-US" sz="1800" dirty="0"/>
          </a:p>
          <a:p>
            <a:endParaRPr lang="en-US" sz="1800" dirty="0"/>
          </a:p>
        </p:txBody>
      </p:sp>
    </p:spTree>
    <p:extLst>
      <p:ext uri="{BB962C8B-B14F-4D97-AF65-F5344CB8AC3E}">
        <p14:creationId xmlns:p14="http://schemas.microsoft.com/office/powerpoint/2010/main" val="3687674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887CD36-C361-A5D6-2EEE-5BC2FB186F26}"/>
              </a:ext>
            </a:extLst>
          </p:cNvPr>
          <p:cNvSpPr>
            <a:spLocks noGrp="1"/>
          </p:cNvSpPr>
          <p:nvPr>
            <p:ph type="title"/>
          </p:nvPr>
        </p:nvSpPr>
        <p:spPr>
          <a:xfrm>
            <a:off x="838200" y="1171575"/>
            <a:ext cx="10515600" cy="581025"/>
          </a:xfrm>
        </p:spPr>
        <p:txBody>
          <a:bodyPr>
            <a:normAutofit fontScale="90000"/>
          </a:bodyPr>
          <a:lstStyle/>
          <a:p>
            <a:r>
              <a:rPr lang="uk-UA" dirty="0"/>
              <a:t>Програми ЄС  та програми МТД </a:t>
            </a:r>
            <a:endParaRPr lang="en-US" dirty="0"/>
          </a:p>
        </p:txBody>
      </p:sp>
      <p:graphicFrame>
        <p:nvGraphicFramePr>
          <p:cNvPr id="4" name="Місце для вмісту 3">
            <a:extLst>
              <a:ext uri="{FF2B5EF4-FFF2-40B4-BE49-F238E27FC236}">
                <a16:creationId xmlns:a16="http://schemas.microsoft.com/office/drawing/2014/main" xmlns="" id="{E2C65FB3-824D-D1A8-4B50-BB954F29F363}"/>
              </a:ext>
            </a:extLst>
          </p:cNvPr>
          <p:cNvGraphicFramePr>
            <a:graphicFrameLocks noGrp="1"/>
          </p:cNvGraphicFramePr>
          <p:nvPr>
            <p:ph idx="1"/>
            <p:extLst>
              <p:ext uri="{D42A27DB-BD31-4B8C-83A1-F6EECF244321}">
                <p14:modId xmlns:p14="http://schemas.microsoft.com/office/powerpoint/2010/main" val="455621813"/>
              </p:ext>
            </p:extLst>
          </p:nvPr>
        </p:nvGraphicFramePr>
        <p:xfrm>
          <a:off x="838200" y="1825625"/>
          <a:ext cx="10515600" cy="32054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xmlns="" val="1237466613"/>
                    </a:ext>
                  </a:extLst>
                </a:gridCol>
                <a:gridCol w="5257800">
                  <a:extLst>
                    <a:ext uri="{9D8B030D-6E8A-4147-A177-3AD203B41FA5}">
                      <a16:colId xmlns:a16="http://schemas.microsoft.com/office/drawing/2014/main" xmlns="" val="1714776097"/>
                    </a:ext>
                  </a:extLst>
                </a:gridCol>
              </a:tblGrid>
              <a:tr h="370840">
                <a:tc>
                  <a:txBody>
                    <a:bodyPr/>
                    <a:lstStyle/>
                    <a:p>
                      <a:pPr algn="ctr"/>
                      <a:r>
                        <a:rPr lang="uk-UA" dirty="0">
                          <a:solidFill>
                            <a:srgbClr val="FFFF00"/>
                          </a:solidFill>
                        </a:rPr>
                        <a:t>Бюджетні програми ЄС </a:t>
                      </a:r>
                      <a:endParaRPr lang="en-US" dirty="0">
                        <a:solidFill>
                          <a:srgbClr val="FFFF00"/>
                        </a:solidFill>
                      </a:endParaRPr>
                    </a:p>
                  </a:txBody>
                  <a:tcPr/>
                </a:tc>
                <a:tc>
                  <a:txBody>
                    <a:bodyPr/>
                    <a:lstStyle/>
                    <a:p>
                      <a:pPr algn="ctr"/>
                      <a:r>
                        <a:rPr lang="uk-UA" dirty="0">
                          <a:solidFill>
                            <a:srgbClr val="FFFF00"/>
                          </a:solidFill>
                        </a:rPr>
                        <a:t>Програми МТД</a:t>
                      </a:r>
                      <a:endParaRPr lang="en-US" dirty="0">
                        <a:solidFill>
                          <a:srgbClr val="FFFF00"/>
                        </a:solidFill>
                      </a:endParaRPr>
                    </a:p>
                  </a:txBody>
                  <a:tcPr/>
                </a:tc>
                <a:extLst>
                  <a:ext uri="{0D108BD9-81ED-4DB2-BD59-A6C34878D82A}">
                    <a16:rowId xmlns:a16="http://schemas.microsoft.com/office/drawing/2014/main" xmlns="" val="3938903085"/>
                  </a:ext>
                </a:extLst>
              </a:tr>
              <a:tr h="370840">
                <a:tc>
                  <a:txBody>
                    <a:bodyPr/>
                    <a:lstStyle/>
                    <a:p>
                      <a:r>
                        <a:rPr lang="uk-UA" dirty="0"/>
                        <a:t>Формуються програми конкурсів заздалегідь на 1 рік (або 2 роки) вперед</a:t>
                      </a:r>
                      <a:endParaRPr lang="en-US" dirty="0"/>
                    </a:p>
                  </a:txBody>
                  <a:tcPr/>
                </a:tc>
                <a:tc>
                  <a:txBody>
                    <a:bodyPr/>
                    <a:lstStyle/>
                    <a:p>
                      <a:r>
                        <a:rPr lang="uk-UA" dirty="0"/>
                        <a:t>Як правило конкурси оголошуються в день відкриття</a:t>
                      </a:r>
                      <a:endParaRPr lang="en-US" dirty="0"/>
                    </a:p>
                  </a:txBody>
                  <a:tcPr/>
                </a:tc>
                <a:extLst>
                  <a:ext uri="{0D108BD9-81ED-4DB2-BD59-A6C34878D82A}">
                    <a16:rowId xmlns:a16="http://schemas.microsoft.com/office/drawing/2014/main" xmlns="" val="1547724481"/>
                  </a:ext>
                </a:extLst>
              </a:tr>
              <a:tr h="370840">
                <a:tc>
                  <a:txBody>
                    <a:bodyPr/>
                    <a:lstStyle/>
                    <a:p>
                      <a:r>
                        <a:rPr lang="uk-UA" dirty="0"/>
                        <a:t>Зазвичай це коопераційні </a:t>
                      </a:r>
                      <a:r>
                        <a:rPr lang="uk-UA" dirty="0" err="1"/>
                        <a:t>проєкти</a:t>
                      </a:r>
                      <a:r>
                        <a:rPr lang="uk-UA" dirty="0"/>
                        <a:t> у партнерстві з організаціями з інших країн </a:t>
                      </a:r>
                    </a:p>
                  </a:txBody>
                  <a:tcPr/>
                </a:tc>
                <a:tc>
                  <a:txBody>
                    <a:bodyPr/>
                    <a:lstStyle/>
                    <a:p>
                      <a:r>
                        <a:rPr lang="uk-UA" dirty="0"/>
                        <a:t>Досить часто проєкти офіційно виконує одна організація або з невеликою кількістю партнерів</a:t>
                      </a:r>
                      <a:endParaRPr lang="en-US" dirty="0"/>
                    </a:p>
                  </a:txBody>
                  <a:tcPr/>
                </a:tc>
                <a:extLst>
                  <a:ext uri="{0D108BD9-81ED-4DB2-BD59-A6C34878D82A}">
                    <a16:rowId xmlns:a16="http://schemas.microsoft.com/office/drawing/2014/main" xmlns="" val="2059228840"/>
                  </a:ext>
                </a:extLst>
              </a:tr>
              <a:tr h="370840">
                <a:tc>
                  <a:txBody>
                    <a:bodyPr/>
                    <a:lstStyle/>
                    <a:p>
                      <a:r>
                        <a:rPr lang="uk-UA" dirty="0" err="1"/>
                        <a:t>Адмініструються</a:t>
                      </a:r>
                      <a:r>
                        <a:rPr lang="uk-UA" dirty="0"/>
                        <a:t> європейськими агентствами чи директоратами </a:t>
                      </a:r>
                    </a:p>
                  </a:txBody>
                  <a:tcPr/>
                </a:tc>
                <a:tc>
                  <a:txBody>
                    <a:bodyPr/>
                    <a:lstStyle/>
                    <a:p>
                      <a:r>
                        <a:rPr lang="uk-UA" dirty="0"/>
                        <a:t>Зазвичай адмініструють уповноважені організації</a:t>
                      </a:r>
                      <a:endParaRPr lang="en-US" dirty="0"/>
                    </a:p>
                  </a:txBody>
                  <a:tcPr/>
                </a:tc>
                <a:extLst>
                  <a:ext uri="{0D108BD9-81ED-4DB2-BD59-A6C34878D82A}">
                    <a16:rowId xmlns:a16="http://schemas.microsoft.com/office/drawing/2014/main" xmlns="" val="1905115976"/>
                  </a:ext>
                </a:extLst>
              </a:tr>
              <a:tr h="370840">
                <a:tc>
                  <a:txBody>
                    <a:bodyPr/>
                    <a:lstStyle/>
                    <a:p>
                      <a:r>
                        <a:rPr lang="uk-UA" dirty="0"/>
                        <a:t>Орієнтовані на проблематику яка важлива для ЄС в цілому, але можуть бути цільові конкурси, які орієнтовані на Україну </a:t>
                      </a:r>
                    </a:p>
                  </a:txBody>
                  <a:tcPr/>
                </a:tc>
                <a:tc>
                  <a:txBody>
                    <a:bodyPr/>
                    <a:lstStyle/>
                    <a:p>
                      <a:r>
                        <a:rPr lang="uk-UA" dirty="0"/>
                        <a:t>В основному орієнтовані на проблеми України або проблеми Східного Партнерства та сусідів ЄС</a:t>
                      </a:r>
                      <a:endParaRPr lang="en-US" dirty="0"/>
                    </a:p>
                  </a:txBody>
                  <a:tcPr/>
                </a:tc>
                <a:extLst>
                  <a:ext uri="{0D108BD9-81ED-4DB2-BD59-A6C34878D82A}">
                    <a16:rowId xmlns:a16="http://schemas.microsoft.com/office/drawing/2014/main" xmlns="" val="2545530986"/>
                  </a:ext>
                </a:extLst>
              </a:tr>
            </a:tbl>
          </a:graphicData>
        </a:graphic>
      </p:graphicFrame>
    </p:spTree>
    <p:extLst>
      <p:ext uri="{BB962C8B-B14F-4D97-AF65-F5344CB8AC3E}">
        <p14:creationId xmlns:p14="http://schemas.microsoft.com/office/powerpoint/2010/main" val="4260544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DE12078-4A8A-5113-7CEF-30EF794C565C}"/>
              </a:ext>
            </a:extLst>
          </p:cNvPr>
          <p:cNvSpPr>
            <a:spLocks noGrp="1"/>
          </p:cNvSpPr>
          <p:nvPr>
            <p:ph type="title"/>
          </p:nvPr>
        </p:nvSpPr>
        <p:spPr/>
        <p:txBody>
          <a:bodyPr>
            <a:normAutofit fontScale="90000"/>
          </a:bodyPr>
          <a:lstStyle/>
          <a:p>
            <a:r>
              <a:rPr lang="uk-UA" dirty="0"/>
              <a:t>Партнерські профілі</a:t>
            </a:r>
          </a:p>
        </p:txBody>
      </p:sp>
      <p:sp>
        <p:nvSpPr>
          <p:cNvPr id="3" name="Місце для вмісту 2">
            <a:extLst>
              <a:ext uri="{FF2B5EF4-FFF2-40B4-BE49-F238E27FC236}">
                <a16:creationId xmlns:a16="http://schemas.microsoft.com/office/drawing/2014/main" xmlns="" id="{CA0F4A4D-F38F-587E-9DDD-4F1FB15CE348}"/>
              </a:ext>
            </a:extLst>
          </p:cNvPr>
          <p:cNvSpPr>
            <a:spLocks noGrp="1"/>
          </p:cNvSpPr>
          <p:nvPr>
            <p:ph idx="1"/>
          </p:nvPr>
        </p:nvSpPr>
        <p:spPr/>
        <p:txBody>
          <a:bodyPr/>
          <a:lstStyle/>
          <a:p>
            <a:r>
              <a:rPr lang="uk-UA" dirty="0">
                <a:hlinkClick r:id="rId2"/>
              </a:rPr>
              <a:t>Шаблон:</a:t>
            </a:r>
            <a:r>
              <a:rPr lang="uk-UA" dirty="0"/>
              <a:t>   Рекомендуємо завантажити цей шаблон та надіслати нам для верифікації на </a:t>
            </a:r>
            <a:r>
              <a:rPr lang="uk-UA" dirty="0" err="1"/>
              <a:t>мейл</a:t>
            </a:r>
            <a:r>
              <a:rPr lang="uk-UA" dirty="0"/>
              <a:t> </a:t>
            </a:r>
            <a:r>
              <a:rPr lang="en-US" dirty="0" err="1">
                <a:hlinkClick r:id="rId3"/>
              </a:rPr>
              <a:t>i.Kulchytskyy@aei.org.ua</a:t>
            </a:r>
            <a:r>
              <a:rPr lang="en-US" dirty="0"/>
              <a:t> </a:t>
            </a:r>
          </a:p>
          <a:p>
            <a:r>
              <a:rPr lang="uk-UA" dirty="0" err="1"/>
              <a:t>Відезапис</a:t>
            </a:r>
            <a:r>
              <a:rPr lang="uk-UA" dirty="0"/>
              <a:t> заходу про пошук партнерів із доступом до презентації в описі відео</a:t>
            </a:r>
            <a:br>
              <a:rPr lang="uk-UA" dirty="0"/>
            </a:br>
            <a:r>
              <a:rPr lang="en-GB" dirty="0">
                <a:hlinkClick r:id="rId4"/>
              </a:rPr>
              <a:t>https://</a:t>
            </a:r>
            <a:r>
              <a:rPr lang="en-GB" dirty="0" err="1">
                <a:hlinkClick r:id="rId4"/>
              </a:rPr>
              <a:t>aei.org.ua</a:t>
            </a:r>
            <a:r>
              <a:rPr lang="en-GB" dirty="0">
                <a:hlinkClick r:id="rId4"/>
              </a:rPr>
              <a:t>/materiali-vebinaru-yak-pidgotuvati-i-de-rozmistiti-efektivnij-partnerskij-profil/</a:t>
            </a:r>
            <a:r>
              <a:rPr lang="en-US" dirty="0"/>
              <a:t> </a:t>
            </a:r>
            <a:endParaRPr lang="uk-UA" dirty="0"/>
          </a:p>
        </p:txBody>
      </p:sp>
    </p:spTree>
    <p:extLst>
      <p:ext uri="{BB962C8B-B14F-4D97-AF65-F5344CB8AC3E}">
        <p14:creationId xmlns:p14="http://schemas.microsoft.com/office/powerpoint/2010/main" val="1125629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xmlns="" id="{DA414128-B510-557D-D0A8-B7F84540D8F3}"/>
              </a:ext>
            </a:extLst>
          </p:cNvPr>
          <p:cNvSpPr>
            <a:spLocks noGrp="1"/>
          </p:cNvSpPr>
          <p:nvPr>
            <p:ph type="title"/>
          </p:nvPr>
        </p:nvSpPr>
        <p:spPr/>
        <p:txBody>
          <a:bodyPr>
            <a:normAutofit fontScale="90000"/>
          </a:bodyPr>
          <a:lstStyle/>
          <a:p>
            <a:r>
              <a:rPr lang="uk-UA" dirty="0"/>
              <a:t>Шаблон для розширеного профілю</a:t>
            </a:r>
            <a:endParaRPr lang="en-US" dirty="0"/>
          </a:p>
        </p:txBody>
      </p:sp>
      <p:pic>
        <p:nvPicPr>
          <p:cNvPr id="8" name="Рисунок 7">
            <a:extLst>
              <a:ext uri="{FF2B5EF4-FFF2-40B4-BE49-F238E27FC236}">
                <a16:creationId xmlns:a16="http://schemas.microsoft.com/office/drawing/2014/main" xmlns="" id="{5F0C5E22-F3A2-9447-CE6E-9ABC800B52A5}"/>
              </a:ext>
            </a:extLst>
          </p:cNvPr>
          <p:cNvPicPr>
            <a:picLocks noChangeAspect="1"/>
          </p:cNvPicPr>
          <p:nvPr/>
        </p:nvPicPr>
        <p:blipFill>
          <a:blip r:embed="rId2"/>
          <a:stretch>
            <a:fillRect/>
          </a:stretch>
        </p:blipFill>
        <p:spPr>
          <a:xfrm>
            <a:off x="838200" y="1918492"/>
            <a:ext cx="10960510" cy="3947157"/>
          </a:xfrm>
          <a:prstGeom prst="rect">
            <a:avLst/>
          </a:prstGeom>
        </p:spPr>
      </p:pic>
    </p:spTree>
    <p:extLst>
      <p:ext uri="{BB962C8B-B14F-4D97-AF65-F5344CB8AC3E}">
        <p14:creationId xmlns:p14="http://schemas.microsoft.com/office/powerpoint/2010/main" val="2863036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xmlns="" id="{DA414128-B510-557D-D0A8-B7F84540D8F3}"/>
              </a:ext>
            </a:extLst>
          </p:cNvPr>
          <p:cNvSpPr>
            <a:spLocks noGrp="1"/>
          </p:cNvSpPr>
          <p:nvPr>
            <p:ph type="title"/>
          </p:nvPr>
        </p:nvSpPr>
        <p:spPr/>
        <p:txBody>
          <a:bodyPr>
            <a:normAutofit fontScale="90000"/>
          </a:bodyPr>
          <a:lstStyle/>
          <a:p>
            <a:r>
              <a:rPr lang="uk-UA" dirty="0"/>
              <a:t>Шаблон для розширеного профілю</a:t>
            </a:r>
            <a:endParaRPr lang="en-US" dirty="0"/>
          </a:p>
        </p:txBody>
      </p:sp>
      <p:pic>
        <p:nvPicPr>
          <p:cNvPr id="4" name="Рисунок 3">
            <a:extLst>
              <a:ext uri="{FF2B5EF4-FFF2-40B4-BE49-F238E27FC236}">
                <a16:creationId xmlns:a16="http://schemas.microsoft.com/office/drawing/2014/main" xmlns="" id="{17EE93B5-2575-1730-E1DE-6F20126B838E}"/>
              </a:ext>
            </a:extLst>
          </p:cNvPr>
          <p:cNvPicPr>
            <a:picLocks noChangeAspect="1"/>
          </p:cNvPicPr>
          <p:nvPr/>
        </p:nvPicPr>
        <p:blipFill>
          <a:blip r:embed="rId2"/>
          <a:stretch>
            <a:fillRect/>
          </a:stretch>
        </p:blipFill>
        <p:spPr>
          <a:xfrm>
            <a:off x="284422" y="1690688"/>
            <a:ext cx="7331075" cy="4991533"/>
          </a:xfrm>
          <a:prstGeom prst="rect">
            <a:avLst/>
          </a:prstGeom>
        </p:spPr>
      </p:pic>
    </p:spTree>
    <p:extLst>
      <p:ext uri="{BB962C8B-B14F-4D97-AF65-F5344CB8AC3E}">
        <p14:creationId xmlns:p14="http://schemas.microsoft.com/office/powerpoint/2010/main" val="2020356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D3A3097-9A2F-F499-A5BB-A5F6F28EF4C9}"/>
              </a:ext>
            </a:extLst>
          </p:cNvPr>
          <p:cNvSpPr>
            <a:spLocks noGrp="1"/>
          </p:cNvSpPr>
          <p:nvPr>
            <p:ph type="ctrTitle"/>
          </p:nvPr>
        </p:nvSpPr>
        <p:spPr>
          <a:xfrm>
            <a:off x="365483" y="1124744"/>
            <a:ext cx="10363200" cy="629245"/>
          </a:xfrm>
        </p:spPr>
        <p:txBody>
          <a:bodyPr>
            <a:normAutofit fontScale="90000"/>
          </a:bodyPr>
          <a:lstStyle/>
          <a:p>
            <a:r>
              <a:rPr lang="uk-UA" dirty="0"/>
              <a:t>Відновлення України від наслідків війни </a:t>
            </a:r>
            <a:endParaRPr lang="en-US" dirty="0"/>
          </a:p>
        </p:txBody>
      </p:sp>
      <p:sp>
        <p:nvSpPr>
          <p:cNvPr id="3" name="Місце для вмісту 2">
            <a:extLst>
              <a:ext uri="{FF2B5EF4-FFF2-40B4-BE49-F238E27FC236}">
                <a16:creationId xmlns:a16="http://schemas.microsoft.com/office/drawing/2014/main" xmlns="" id="{A4D59AED-AF86-3A0E-0E3B-E5B22450184D}"/>
              </a:ext>
            </a:extLst>
          </p:cNvPr>
          <p:cNvSpPr>
            <a:spLocks noGrp="1"/>
          </p:cNvSpPr>
          <p:nvPr>
            <p:ph idx="1"/>
          </p:nvPr>
        </p:nvSpPr>
        <p:spPr/>
        <p:txBody>
          <a:bodyPr/>
          <a:lstStyle/>
          <a:p>
            <a:pPr>
              <a:buFont typeface="Wingdings" panose="05000000000000000000" pitchFamily="2" charset="2"/>
              <a:buChar char="§"/>
            </a:pPr>
            <a:r>
              <a:rPr lang="uk-UA" dirty="0">
                <a:latin typeface="Arial" panose="020B0604020202020204" pitchFamily="34" charset="0"/>
                <a:cs typeface="Arial" panose="020B0604020202020204" pitchFamily="34" charset="0"/>
              </a:rPr>
              <a:t>План Маршалла + багато публічних дискусій – </a:t>
            </a:r>
            <a:r>
              <a:rPr lang="en-GB" dirty="0">
                <a:latin typeface="Arial" panose="020B0604020202020204" pitchFamily="34" charset="0"/>
                <a:cs typeface="Arial" panose="020B0604020202020204" pitchFamily="34" charset="0"/>
              </a:rPr>
              <a:t>URC </a:t>
            </a:r>
            <a:r>
              <a:rPr lang="uk-UA" dirty="0">
                <a:latin typeface="Arial" panose="020B0604020202020204" pitchFamily="34" charset="0"/>
                <a:cs typeface="Arial" panose="020B0604020202020204" pitchFamily="34" charset="0"/>
              </a:rPr>
              <a:t>конференції</a:t>
            </a:r>
          </a:p>
          <a:p>
            <a:pPr>
              <a:buFont typeface="Wingdings" panose="05000000000000000000" pitchFamily="2" charset="2"/>
              <a:buChar char="§"/>
            </a:pPr>
            <a:r>
              <a:rPr lang="uk-UA" dirty="0">
                <a:latin typeface="Arial" panose="020B0604020202020204" pitchFamily="34" charset="0"/>
                <a:cs typeface="Arial" panose="020B0604020202020204" pitchFamily="34" charset="0"/>
              </a:rPr>
              <a:t>Внесення змін і доповнень у діючі програми ЄС</a:t>
            </a:r>
          </a:p>
          <a:p>
            <a:pPr>
              <a:buFont typeface="Wingdings" panose="05000000000000000000" pitchFamily="2" charset="2"/>
              <a:buChar char="§"/>
            </a:pPr>
            <a:r>
              <a:rPr lang="uk-UA" dirty="0">
                <a:latin typeface="Arial" panose="020B0604020202020204" pitchFamily="34" charset="0"/>
                <a:cs typeface="Arial" panose="020B0604020202020204" pitchFamily="34" charset="0"/>
              </a:rPr>
              <a:t>Приєднання України до програм ЄС, в яких раніше не брала участь (</a:t>
            </a:r>
            <a:r>
              <a:rPr lang="en-US" dirty="0">
                <a:latin typeface="Arial" panose="020B0604020202020204" pitchFamily="34" charset="0"/>
                <a:cs typeface="Arial" panose="020B0604020202020204" pitchFamily="34" charset="0"/>
              </a:rPr>
              <a:t>LIFE, Digital Europe, EU4Health </a:t>
            </a:r>
            <a:r>
              <a:rPr lang="uk-UA" dirty="0">
                <a:latin typeface="Arial" panose="020B0604020202020204" pitchFamily="34" charset="0"/>
                <a:cs typeface="Arial" panose="020B0604020202020204" pitchFamily="34" charset="0"/>
              </a:rPr>
              <a:t> та інші)</a:t>
            </a:r>
          </a:p>
          <a:p>
            <a:pPr>
              <a:buFont typeface="Wingdings" panose="05000000000000000000" pitchFamily="2" charset="2"/>
              <a:buChar char="§"/>
            </a:pPr>
            <a:r>
              <a:rPr lang="uk-UA" dirty="0">
                <a:latin typeface="Arial" panose="020B0604020202020204" pitchFamily="34" charset="0"/>
                <a:cs typeface="Arial" panose="020B0604020202020204" pitchFamily="34" charset="0"/>
              </a:rPr>
              <a:t>Розширення тематики в транскордонних програмах (Польща-Україна, Басейн Чорного моря, Дунайська ініціатива та ін.)</a:t>
            </a:r>
          </a:p>
          <a:p>
            <a:pPr>
              <a:buFont typeface="Wingdings" panose="05000000000000000000" pitchFamily="2" charset="2"/>
              <a:buChar char="§"/>
            </a:pPr>
            <a:r>
              <a:rPr lang="uk-UA" dirty="0">
                <a:latin typeface="Arial" panose="020B0604020202020204" pitchFamily="34" charset="0"/>
                <a:cs typeface="Arial" panose="020B0604020202020204" pitchFamily="34" charset="0"/>
              </a:rPr>
              <a:t>Програми та ініціативи урядів країн ЄС та США</a:t>
            </a:r>
          </a:p>
          <a:p>
            <a:pPr>
              <a:buFont typeface="Wingdings" panose="05000000000000000000" pitchFamily="2" charset="2"/>
              <a:buChar char="§"/>
            </a:pPr>
            <a:r>
              <a:rPr lang="uk-UA" dirty="0">
                <a:latin typeface="Arial" panose="020B0604020202020204" pitchFamily="34" charset="0"/>
                <a:cs typeface="Arial" panose="020B0604020202020204" pitchFamily="34" charset="0"/>
              </a:rPr>
              <a:t>Програми цільових донорів </a:t>
            </a:r>
            <a:br>
              <a:rPr lang="uk-UA" dirty="0">
                <a:latin typeface="Arial" panose="020B0604020202020204" pitchFamily="34" charset="0"/>
                <a:cs typeface="Arial" panose="020B0604020202020204" pitchFamily="34" charset="0"/>
              </a:rPr>
            </a:br>
            <a:r>
              <a:rPr lang="uk-UA" dirty="0">
                <a:latin typeface="Arial" panose="020B0604020202020204" pitchFamily="34" charset="0"/>
                <a:cs typeface="Arial" panose="020B0604020202020204" pitchFamily="34" charset="0"/>
              </a:rPr>
              <a:t/>
            </a:r>
            <a:br>
              <a:rPr lang="uk-UA" dirty="0">
                <a:latin typeface="Arial" panose="020B0604020202020204" pitchFamily="34" charset="0"/>
                <a:cs typeface="Arial" panose="020B0604020202020204" pitchFamily="34" charset="0"/>
              </a:rPr>
            </a:br>
            <a:endParaRPr lang="en-US" dirty="0"/>
          </a:p>
        </p:txBody>
      </p:sp>
    </p:spTree>
    <p:extLst>
      <p:ext uri="{BB962C8B-B14F-4D97-AF65-F5344CB8AC3E}">
        <p14:creationId xmlns:p14="http://schemas.microsoft.com/office/powerpoint/2010/main" val="654440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вмісту 1">
            <a:extLst>
              <a:ext uri="{FF2B5EF4-FFF2-40B4-BE49-F238E27FC236}">
                <a16:creationId xmlns:a16="http://schemas.microsoft.com/office/drawing/2014/main" xmlns="" id="{4E94C018-551A-42E0-864A-CB2E97A2ACEE}"/>
              </a:ext>
            </a:extLst>
          </p:cNvPr>
          <p:cNvSpPr>
            <a:spLocks noGrp="1"/>
          </p:cNvSpPr>
          <p:nvPr>
            <p:ph idx="1"/>
          </p:nvPr>
        </p:nvSpPr>
        <p:spPr>
          <a:xfrm>
            <a:off x="360994" y="1649258"/>
            <a:ext cx="10895624" cy="4385698"/>
          </a:xfrm>
        </p:spPr>
        <p:txBody>
          <a:bodyPr>
            <a:normAutofit lnSpcReduction="10000"/>
          </a:bodyPr>
          <a:lstStyle/>
          <a:p>
            <a:pPr marL="469265" indent="-457200">
              <a:lnSpc>
                <a:spcPct val="120000"/>
              </a:lnSpc>
              <a:spcBef>
                <a:spcPts val="100"/>
              </a:spcBef>
              <a:spcAft>
                <a:spcPts val="200"/>
              </a:spcAft>
              <a:buFont typeface="+mj-lt"/>
              <a:buAutoNum type="arabicPeriod"/>
              <a:tabLst>
                <a:tab pos="238760" algn="l"/>
              </a:tabLst>
            </a:pPr>
            <a:r>
              <a:rPr lang="uk-UA" dirty="0">
                <a:solidFill>
                  <a:srgbClr val="232333"/>
                </a:solidFill>
                <a:latin typeface="Arial" panose="020B0604020202020204" pitchFamily="34" charset="0"/>
                <a:cs typeface="Arial" panose="020B0604020202020204" pitchFamily="34" charset="0"/>
              </a:rPr>
              <a:t>Коротко про діяльність ГО АЄІ та очікувані сервіси проєкту </a:t>
            </a:r>
            <a:r>
              <a:rPr lang="en-GB" dirty="0">
                <a:solidFill>
                  <a:srgbClr val="232333"/>
                </a:solidFill>
                <a:latin typeface="Arial" panose="020B0604020202020204" pitchFamily="34" charset="0"/>
                <a:cs typeface="Arial" panose="020B0604020202020204" pitchFamily="34" charset="0"/>
              </a:rPr>
              <a:t>EDIH West Ukraine</a:t>
            </a:r>
            <a:endParaRPr lang="uk-UA" dirty="0">
              <a:solidFill>
                <a:srgbClr val="232333"/>
              </a:solidFill>
              <a:latin typeface="Arial" panose="020B0604020202020204" pitchFamily="34" charset="0"/>
              <a:cs typeface="Arial" panose="020B0604020202020204" pitchFamily="34" charset="0"/>
            </a:endParaRPr>
          </a:p>
          <a:p>
            <a:pPr marL="457200" indent="-457200" fontAlgn="base">
              <a:lnSpc>
                <a:spcPct val="120000"/>
              </a:lnSpc>
              <a:spcBef>
                <a:spcPts val="0"/>
              </a:spcBef>
              <a:spcAft>
                <a:spcPts val="200"/>
              </a:spcAft>
              <a:buFont typeface="+mj-lt"/>
              <a:buAutoNum type="arabicPeriod"/>
            </a:pPr>
            <a:r>
              <a:rPr lang="uk-UA" dirty="0">
                <a:solidFill>
                  <a:srgbClr val="232333"/>
                </a:solidFill>
                <a:latin typeface="Arial" panose="020B0604020202020204" pitchFamily="34" charset="0"/>
                <a:cs typeface="Arial" panose="020B0604020202020204" pitchFamily="34" charset="0"/>
              </a:rPr>
              <a:t>Де знайти інформацію про конкурси програм ЄС</a:t>
            </a:r>
            <a:endParaRPr lang="en-US" dirty="0">
              <a:solidFill>
                <a:srgbClr val="232333"/>
              </a:solidFill>
              <a:latin typeface="Arial" panose="020B0604020202020204" pitchFamily="34" charset="0"/>
              <a:cs typeface="Arial" panose="020B0604020202020204" pitchFamily="34" charset="0"/>
            </a:endParaRPr>
          </a:p>
          <a:p>
            <a:pPr marL="457200" indent="-457200" fontAlgn="base">
              <a:lnSpc>
                <a:spcPct val="120000"/>
              </a:lnSpc>
              <a:spcBef>
                <a:spcPts val="0"/>
              </a:spcBef>
              <a:spcAft>
                <a:spcPts val="200"/>
              </a:spcAft>
              <a:buFont typeface="+mj-lt"/>
              <a:buAutoNum type="arabicPeriod"/>
            </a:pPr>
            <a:r>
              <a:rPr lang="uk-UA" dirty="0">
                <a:solidFill>
                  <a:srgbClr val="232333"/>
                </a:solidFill>
                <a:latin typeface="Arial" panose="020B0604020202020204" pitchFamily="34" charset="0"/>
                <a:cs typeface="Arial" panose="020B0604020202020204" pitchFamily="34" charset="0"/>
              </a:rPr>
              <a:t>Інформаційні ресурси та розсилки</a:t>
            </a:r>
            <a:endParaRPr lang="en-US" dirty="0">
              <a:solidFill>
                <a:srgbClr val="232333"/>
              </a:solidFill>
              <a:latin typeface="Arial" panose="020B0604020202020204" pitchFamily="34" charset="0"/>
              <a:cs typeface="Arial" panose="020B0604020202020204" pitchFamily="34" charset="0"/>
            </a:endParaRPr>
          </a:p>
          <a:p>
            <a:pPr marL="457200" indent="-457200" fontAlgn="base">
              <a:lnSpc>
                <a:spcPct val="120000"/>
              </a:lnSpc>
              <a:spcBef>
                <a:spcPts val="0"/>
              </a:spcBef>
              <a:spcAft>
                <a:spcPts val="200"/>
              </a:spcAft>
              <a:buFont typeface="+mj-lt"/>
              <a:buAutoNum type="arabicPeriod"/>
            </a:pPr>
            <a:r>
              <a:rPr lang="uk-UA" dirty="0">
                <a:solidFill>
                  <a:srgbClr val="232333"/>
                </a:solidFill>
                <a:latin typeface="Arial" panose="020B0604020202020204" pitchFamily="34" charset="0"/>
                <a:cs typeface="Arial" panose="020B0604020202020204" pitchFamily="34" charset="0"/>
              </a:rPr>
              <a:t>Ключові елементи оголошень про конкурси</a:t>
            </a:r>
            <a:endParaRPr lang="en-US" dirty="0">
              <a:solidFill>
                <a:srgbClr val="232333"/>
              </a:solidFill>
              <a:latin typeface="Arial" panose="020B0604020202020204" pitchFamily="34" charset="0"/>
              <a:cs typeface="Arial" panose="020B0604020202020204" pitchFamily="34" charset="0"/>
            </a:endParaRPr>
          </a:p>
          <a:p>
            <a:pPr marL="457200" indent="-457200" fontAlgn="base">
              <a:lnSpc>
                <a:spcPct val="120000"/>
              </a:lnSpc>
              <a:spcBef>
                <a:spcPts val="0"/>
              </a:spcBef>
              <a:spcAft>
                <a:spcPts val="200"/>
              </a:spcAft>
              <a:buFont typeface="+mj-lt"/>
              <a:buAutoNum type="arabicPeriod"/>
            </a:pPr>
            <a:r>
              <a:rPr lang="uk-UA" dirty="0">
                <a:solidFill>
                  <a:srgbClr val="232333"/>
                </a:solidFill>
                <a:latin typeface="Arial" panose="020B0604020202020204" pitchFamily="34" charset="0"/>
                <a:cs typeface="Arial" panose="020B0604020202020204" pitchFamily="34" charset="0"/>
              </a:rPr>
              <a:t>Як читати оголошення про конкурс та генерувати ідеї </a:t>
            </a:r>
            <a:r>
              <a:rPr lang="uk-UA" dirty="0" err="1">
                <a:solidFill>
                  <a:srgbClr val="232333"/>
                </a:solidFill>
                <a:latin typeface="Arial" panose="020B0604020202020204" pitchFamily="34" charset="0"/>
                <a:cs typeface="Arial" panose="020B0604020202020204" pitchFamily="34" charset="0"/>
              </a:rPr>
              <a:t>проєктів</a:t>
            </a:r>
            <a:r>
              <a:rPr lang="uk-UA" dirty="0">
                <a:solidFill>
                  <a:srgbClr val="232333"/>
                </a:solidFill>
                <a:latin typeface="Arial" panose="020B0604020202020204" pitchFamily="34" charset="0"/>
                <a:cs typeface="Arial" panose="020B0604020202020204" pitchFamily="34" charset="0"/>
              </a:rPr>
              <a:t>?</a:t>
            </a:r>
            <a:endParaRPr lang="en-US" dirty="0">
              <a:solidFill>
                <a:srgbClr val="232333"/>
              </a:solidFill>
              <a:latin typeface="Arial" panose="020B0604020202020204" pitchFamily="34" charset="0"/>
              <a:cs typeface="Arial" panose="020B0604020202020204" pitchFamily="34" charset="0"/>
            </a:endParaRPr>
          </a:p>
          <a:p>
            <a:pPr marL="457200" indent="-457200" fontAlgn="base">
              <a:lnSpc>
                <a:spcPct val="120000"/>
              </a:lnSpc>
              <a:spcBef>
                <a:spcPts val="0"/>
              </a:spcBef>
              <a:spcAft>
                <a:spcPts val="200"/>
              </a:spcAft>
              <a:buFont typeface="+mj-lt"/>
              <a:buAutoNum type="arabicPeriod"/>
            </a:pPr>
            <a:r>
              <a:rPr lang="uk-UA" dirty="0">
                <a:solidFill>
                  <a:srgbClr val="232333"/>
                </a:solidFill>
                <a:latin typeface="Arial" panose="020B0604020202020204" pitchFamily="34" charset="0"/>
                <a:cs typeface="Arial" panose="020B0604020202020204" pitchFamily="34" charset="0"/>
              </a:rPr>
              <a:t>Про партнерські профілі</a:t>
            </a:r>
          </a:p>
          <a:p>
            <a:pPr marL="457200" indent="-457200" fontAlgn="base">
              <a:lnSpc>
                <a:spcPct val="120000"/>
              </a:lnSpc>
              <a:spcBef>
                <a:spcPts val="0"/>
              </a:spcBef>
              <a:spcAft>
                <a:spcPts val="200"/>
              </a:spcAft>
              <a:buFont typeface="+mj-lt"/>
              <a:buAutoNum type="arabicPeriod"/>
            </a:pPr>
            <a:r>
              <a:rPr lang="uk-UA" dirty="0">
                <a:solidFill>
                  <a:srgbClr val="232333"/>
                </a:solidFill>
                <a:latin typeface="Arial" panose="020B0604020202020204" pitchFamily="34" charset="0"/>
                <a:cs typeface="Arial" panose="020B0604020202020204" pitchFamily="34" charset="0"/>
              </a:rPr>
              <a:t>Як ТГ можуть співпрацювати до дослідницькими та інноваційними структурами. Приклади </a:t>
            </a:r>
            <a:r>
              <a:rPr lang="uk-UA" dirty="0" err="1">
                <a:solidFill>
                  <a:srgbClr val="232333"/>
                </a:solidFill>
                <a:latin typeface="Arial" panose="020B0604020202020204" pitchFamily="34" charset="0"/>
                <a:cs typeface="Arial" panose="020B0604020202020204" pitchFamily="34" charset="0"/>
              </a:rPr>
              <a:t>проєктів</a:t>
            </a:r>
            <a:r>
              <a:rPr lang="uk-UA" dirty="0">
                <a:solidFill>
                  <a:srgbClr val="232333"/>
                </a:solidFill>
                <a:latin typeface="Arial" panose="020B0604020202020204" pitchFamily="34" charset="0"/>
                <a:cs typeface="Arial" panose="020B0604020202020204" pitchFamily="34" charset="0"/>
              </a:rPr>
              <a:t> </a:t>
            </a:r>
          </a:p>
          <a:p>
            <a:pPr marL="457200" indent="-457200" fontAlgn="base">
              <a:lnSpc>
                <a:spcPct val="120000"/>
              </a:lnSpc>
              <a:spcBef>
                <a:spcPts val="0"/>
              </a:spcBef>
              <a:spcAft>
                <a:spcPts val="200"/>
              </a:spcAft>
              <a:buFont typeface="+mj-lt"/>
              <a:buAutoNum type="arabicPeriod"/>
            </a:pPr>
            <a:r>
              <a:rPr lang="uk-UA" dirty="0">
                <a:solidFill>
                  <a:srgbClr val="232333"/>
                </a:solidFill>
                <a:latin typeface="Arial" panose="020B0604020202020204" pitchFamily="34" charset="0"/>
                <a:cs typeface="Arial" panose="020B0604020202020204" pitchFamily="34" charset="0"/>
              </a:rPr>
              <a:t>Відповіді на питання та дискусія</a:t>
            </a:r>
          </a:p>
        </p:txBody>
      </p:sp>
      <p:sp>
        <p:nvSpPr>
          <p:cNvPr id="3" name="Заголовок 2">
            <a:extLst>
              <a:ext uri="{FF2B5EF4-FFF2-40B4-BE49-F238E27FC236}">
                <a16:creationId xmlns:a16="http://schemas.microsoft.com/office/drawing/2014/main" xmlns="" id="{9E0A77DD-67C6-44A0-930B-24BC446E5275}"/>
              </a:ext>
            </a:extLst>
          </p:cNvPr>
          <p:cNvSpPr>
            <a:spLocks noGrp="1"/>
          </p:cNvSpPr>
          <p:nvPr>
            <p:ph type="title"/>
          </p:nvPr>
        </p:nvSpPr>
        <p:spPr/>
        <p:txBody>
          <a:bodyPr>
            <a:normAutofit fontScale="90000"/>
          </a:bodyPr>
          <a:lstStyle/>
          <a:p>
            <a:r>
              <a:rPr lang="ru-RU" spc="-5" dirty="0"/>
              <a:t>План</a:t>
            </a:r>
            <a:r>
              <a:rPr lang="ru-RU" spc="-70" dirty="0"/>
              <a:t> </a:t>
            </a:r>
            <a:r>
              <a:rPr lang="ru-RU" spc="-5" dirty="0" err="1"/>
              <a:t>презентації</a:t>
            </a:r>
            <a:endParaRPr lang="en-US" dirty="0"/>
          </a:p>
        </p:txBody>
      </p:sp>
    </p:spTree>
    <p:extLst>
      <p:ext uri="{BB962C8B-B14F-4D97-AF65-F5344CB8AC3E}">
        <p14:creationId xmlns:p14="http://schemas.microsoft.com/office/powerpoint/2010/main" val="4097793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11162F3-9982-2D76-151D-778996F5627B}"/>
              </a:ext>
            </a:extLst>
          </p:cNvPr>
          <p:cNvSpPr>
            <a:spLocks noGrp="1"/>
          </p:cNvSpPr>
          <p:nvPr>
            <p:ph type="ctrTitle"/>
          </p:nvPr>
        </p:nvSpPr>
        <p:spPr>
          <a:xfrm>
            <a:off x="407368" y="1916832"/>
            <a:ext cx="10363200" cy="2689949"/>
          </a:xfrm>
        </p:spPr>
        <p:txBody>
          <a:bodyPr>
            <a:normAutofit/>
          </a:bodyPr>
          <a:lstStyle/>
          <a:p>
            <a:r>
              <a:rPr lang="uk-UA" sz="6000" dirty="0"/>
              <a:t>Детальніше про програму Горизонт Європа</a:t>
            </a:r>
            <a:endParaRPr lang="en-US" sz="6000" dirty="0"/>
          </a:p>
        </p:txBody>
      </p:sp>
    </p:spTree>
    <p:extLst>
      <p:ext uri="{BB962C8B-B14F-4D97-AF65-F5344CB8AC3E}">
        <p14:creationId xmlns:p14="http://schemas.microsoft.com/office/powerpoint/2010/main" val="2396188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Немає опису світлини.">
            <a:extLst>
              <a:ext uri="{FF2B5EF4-FFF2-40B4-BE49-F238E27FC236}">
                <a16:creationId xmlns:a16="http://schemas.microsoft.com/office/drawing/2014/main" xmlns="" id="{75BA0450-4BB6-44A0-A218-208E073B83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440" y="889052"/>
            <a:ext cx="9136478" cy="55009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1938BC9D-10B2-92FA-0A0F-C5D35E41CA17}"/>
              </a:ext>
            </a:extLst>
          </p:cNvPr>
          <p:cNvSpPr txBox="1"/>
          <p:nvPr/>
        </p:nvSpPr>
        <p:spPr>
          <a:xfrm>
            <a:off x="2351584" y="304277"/>
            <a:ext cx="4824536" cy="584775"/>
          </a:xfrm>
          <a:prstGeom prst="rect">
            <a:avLst/>
          </a:prstGeom>
          <a:noFill/>
        </p:spPr>
        <p:txBody>
          <a:bodyPr wrap="square">
            <a:spAutoFit/>
          </a:bodyPr>
          <a:lstStyle/>
          <a:p>
            <a:pPr algn="ctr"/>
            <a:r>
              <a:rPr lang="uk-UA" sz="3200" b="1" dirty="0">
                <a:solidFill>
                  <a:srgbClr val="C00000"/>
                </a:solidFill>
                <a:effectLst>
                  <a:outerShdw blurRad="38100" dist="38100" dir="2700000" algn="tl">
                    <a:srgbClr val="000000">
                      <a:alpha val="43137"/>
                    </a:srgbClr>
                  </a:outerShdw>
                </a:effectLst>
              </a:rPr>
              <a:t>Горизонт Європа</a:t>
            </a:r>
            <a:endParaRPr lang="en-GB" sz="32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02844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FEE1B98-2557-4B21-B4B1-B95F53506512}"/>
              </a:ext>
            </a:extLst>
          </p:cNvPr>
          <p:cNvSpPr>
            <a:spLocks noGrp="1"/>
          </p:cNvSpPr>
          <p:nvPr>
            <p:ph type="ctrTitle"/>
          </p:nvPr>
        </p:nvSpPr>
        <p:spPr/>
        <p:txBody>
          <a:bodyPr>
            <a:normAutofit/>
          </a:bodyPr>
          <a:lstStyle/>
          <a:p>
            <a:r>
              <a:rPr lang="uk-UA" sz="3200" dirty="0"/>
              <a:t>Тематичні кластери та місії програми Горизонт Європа</a:t>
            </a:r>
            <a:endParaRPr lang="en-US" sz="3200" dirty="0"/>
          </a:p>
        </p:txBody>
      </p:sp>
      <p:sp>
        <p:nvSpPr>
          <p:cNvPr id="3" name="Місце для вмісту 2">
            <a:extLst>
              <a:ext uri="{FF2B5EF4-FFF2-40B4-BE49-F238E27FC236}">
                <a16:creationId xmlns:a16="http://schemas.microsoft.com/office/drawing/2014/main" xmlns="" id="{64728BCA-0CE1-FA5B-2524-4D079CDDD8C4}"/>
              </a:ext>
            </a:extLst>
          </p:cNvPr>
          <p:cNvSpPr>
            <a:spLocks noGrp="1"/>
          </p:cNvSpPr>
          <p:nvPr>
            <p:ph idx="1"/>
          </p:nvPr>
        </p:nvSpPr>
        <p:spPr/>
        <p:txBody>
          <a:bodyPr>
            <a:normAutofit/>
          </a:bodyPr>
          <a:lstStyle/>
          <a:p>
            <a:pPr fontAlgn="base">
              <a:buFont typeface="Wingdings" panose="05000000000000000000" pitchFamily="2" charset="2"/>
              <a:buChar char="§"/>
            </a:pPr>
            <a:r>
              <a:rPr lang="uk-UA" i="0" dirty="0">
                <a:solidFill>
                  <a:srgbClr val="203864"/>
                </a:solidFill>
                <a:effectLst/>
                <a:latin typeface="Arial" panose="020B0604020202020204" pitchFamily="34" charset="0"/>
                <a:ea typeface="Times New Roman" panose="02020603050405020304" pitchFamily="18" charset="0"/>
                <a:cs typeface="Arial" panose="020B0604020202020204" pitchFamily="34" charset="0"/>
              </a:rPr>
              <a:t>Здоров’я</a:t>
            </a:r>
            <a:endParaRPr lang="uk-UA" dirty="0">
              <a:effectLst/>
              <a:latin typeface="Arial" panose="020B0604020202020204" pitchFamily="34" charset="0"/>
              <a:ea typeface="Times New Roman" panose="02020603050405020304" pitchFamily="18" charset="0"/>
              <a:cs typeface="Arial" panose="020B0604020202020204" pitchFamily="34" charset="0"/>
            </a:endParaRPr>
          </a:p>
          <a:p>
            <a:pPr algn="l" fontAlgn="base">
              <a:buFont typeface="Wingdings" panose="05000000000000000000" pitchFamily="2" charset="2"/>
              <a:buChar char="§"/>
            </a:pPr>
            <a:r>
              <a:rPr lang="uk-UA" i="0" dirty="0">
                <a:solidFill>
                  <a:srgbClr val="203864"/>
                </a:solidFill>
                <a:effectLst/>
                <a:latin typeface="Arial" panose="020B0604020202020204" pitchFamily="34" charset="0"/>
                <a:ea typeface="Times New Roman" panose="02020603050405020304" pitchFamily="18" charset="0"/>
                <a:cs typeface="Arial" panose="020B0604020202020204" pitchFamily="34" charset="0"/>
              </a:rPr>
              <a:t>Культура, креативність та інклюзивне суспільство</a:t>
            </a:r>
            <a:endParaRPr lang="uk-UA" dirty="0">
              <a:effectLst/>
              <a:latin typeface="Arial" panose="020B0604020202020204" pitchFamily="34" charset="0"/>
              <a:ea typeface="Times New Roman" panose="02020603050405020304" pitchFamily="18" charset="0"/>
              <a:cs typeface="Arial" panose="020B0604020202020204" pitchFamily="34" charset="0"/>
            </a:endParaRPr>
          </a:p>
          <a:p>
            <a:pPr fontAlgn="base">
              <a:buFont typeface="Wingdings" panose="05000000000000000000" pitchFamily="2" charset="2"/>
              <a:buChar char="§"/>
            </a:pPr>
            <a:r>
              <a:rPr lang="uk-UA" i="0" dirty="0">
                <a:solidFill>
                  <a:srgbClr val="203864"/>
                </a:solidFill>
                <a:effectLst/>
                <a:latin typeface="Arial" panose="020B0604020202020204" pitchFamily="34" charset="0"/>
                <a:ea typeface="Times New Roman" panose="02020603050405020304" pitchFamily="18" charset="0"/>
                <a:cs typeface="Arial" panose="020B0604020202020204" pitchFamily="34" charset="0"/>
              </a:rPr>
              <a:t>Цивільна безпека для суспільства</a:t>
            </a:r>
            <a:endParaRPr lang="uk-UA" dirty="0">
              <a:effectLst/>
              <a:latin typeface="Arial" panose="020B0604020202020204" pitchFamily="34" charset="0"/>
              <a:ea typeface="Times New Roman" panose="02020603050405020304" pitchFamily="18" charset="0"/>
              <a:cs typeface="Arial" panose="020B0604020202020204" pitchFamily="34" charset="0"/>
            </a:endParaRPr>
          </a:p>
          <a:p>
            <a:pPr fontAlgn="base">
              <a:buFont typeface="Wingdings" panose="05000000000000000000" pitchFamily="2" charset="2"/>
              <a:buChar char="§"/>
            </a:pPr>
            <a:r>
              <a:rPr lang="uk-UA" i="0" dirty="0">
                <a:solidFill>
                  <a:srgbClr val="203864"/>
                </a:solidFill>
                <a:effectLst/>
                <a:latin typeface="Arial" panose="020B0604020202020204" pitchFamily="34" charset="0"/>
                <a:ea typeface="Times New Roman" panose="02020603050405020304" pitchFamily="18" charset="0"/>
                <a:cs typeface="Arial" panose="020B0604020202020204" pitchFamily="34" charset="0"/>
              </a:rPr>
              <a:t>Цифрові технології, промисловість та космос</a:t>
            </a:r>
            <a:endParaRPr lang="uk-UA" dirty="0">
              <a:effectLst/>
              <a:latin typeface="Arial" panose="020B0604020202020204" pitchFamily="34" charset="0"/>
              <a:ea typeface="Times New Roman" panose="02020603050405020304" pitchFamily="18" charset="0"/>
              <a:cs typeface="Arial" panose="020B0604020202020204" pitchFamily="34" charset="0"/>
            </a:endParaRPr>
          </a:p>
          <a:p>
            <a:pPr algn="l" fontAlgn="base">
              <a:buFont typeface="Wingdings" panose="05000000000000000000" pitchFamily="2" charset="2"/>
              <a:buChar char="§"/>
            </a:pPr>
            <a:r>
              <a:rPr lang="uk-UA" i="0" dirty="0">
                <a:solidFill>
                  <a:srgbClr val="203864"/>
                </a:solidFill>
                <a:effectLst/>
                <a:latin typeface="Arial" panose="020B0604020202020204" pitchFamily="34" charset="0"/>
                <a:ea typeface="Times New Roman" panose="02020603050405020304" pitchFamily="18" charset="0"/>
                <a:cs typeface="Arial" panose="020B0604020202020204" pitchFamily="34" charset="0"/>
              </a:rPr>
              <a:t>Клімат, енергетика та мобільність</a:t>
            </a:r>
            <a:endParaRPr lang="uk-UA" dirty="0">
              <a:effectLst/>
              <a:latin typeface="Arial" panose="020B0604020202020204" pitchFamily="34" charset="0"/>
              <a:ea typeface="Times New Roman" panose="02020603050405020304" pitchFamily="18" charset="0"/>
              <a:cs typeface="Arial" panose="020B0604020202020204" pitchFamily="34" charset="0"/>
            </a:endParaRPr>
          </a:p>
          <a:p>
            <a:pPr algn="l" fontAlgn="base">
              <a:buFont typeface="Wingdings" panose="05000000000000000000" pitchFamily="2" charset="2"/>
              <a:buChar char="§"/>
            </a:pPr>
            <a:r>
              <a:rPr lang="uk-UA" i="0" dirty="0">
                <a:solidFill>
                  <a:srgbClr val="203864"/>
                </a:solidFill>
                <a:effectLst/>
                <a:latin typeface="Arial" panose="020B0604020202020204" pitchFamily="34" charset="0"/>
                <a:ea typeface="Times New Roman" panose="02020603050405020304" pitchFamily="18" charset="0"/>
                <a:cs typeface="Arial" panose="020B0604020202020204" pitchFamily="34" charset="0"/>
              </a:rPr>
              <a:t>Харчування, біоекономіка, природні ресурси, сільське господарство та навколишнє середовище</a:t>
            </a:r>
            <a:endParaRPr lang="uk-UA"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uk-UA" b="1" dirty="0">
                <a:latin typeface="Arial" panose="020B0604020202020204" pitchFamily="34" charset="0"/>
                <a:cs typeface="Arial" panose="020B0604020202020204" pitchFamily="34" charset="0"/>
              </a:rPr>
              <a:t>Місії</a:t>
            </a:r>
          </a:p>
          <a:p>
            <a:r>
              <a:rPr lang="uk-UA" b="0" i="0" dirty="0">
                <a:solidFill>
                  <a:srgbClr val="2C2C2C"/>
                </a:solidFill>
                <a:effectLst/>
                <a:latin typeface="Arial" panose="020B0604020202020204" pitchFamily="34" charset="0"/>
                <a:cs typeface="Arial" panose="020B0604020202020204" pitchFamily="34" charset="0"/>
              </a:rPr>
              <a:t>Адаптація до кліматичних змін, включаючи соціальні перетворення</a:t>
            </a:r>
            <a:r>
              <a:rPr lang="uk-UA" dirty="0">
                <a:latin typeface="Arial" panose="020B0604020202020204" pitchFamily="34" charset="0"/>
                <a:cs typeface="Arial" panose="020B0604020202020204" pitchFamily="34" charset="0"/>
              </a:rPr>
              <a:t> </a:t>
            </a:r>
          </a:p>
          <a:p>
            <a:r>
              <a:rPr lang="uk-UA" b="0" i="0" dirty="0">
                <a:solidFill>
                  <a:srgbClr val="2C2C2C"/>
                </a:solidFill>
                <a:effectLst/>
                <a:latin typeface="Arial" panose="020B0604020202020204" pitchFamily="34" charset="0"/>
                <a:cs typeface="Arial" panose="020B0604020202020204" pitchFamily="34" charset="0"/>
              </a:rPr>
              <a:t>Кліматично нейтральні та розумні міста</a:t>
            </a:r>
            <a:endParaRPr lang="uk-U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3449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11162F3-9982-2D76-151D-778996F5627B}"/>
              </a:ext>
            </a:extLst>
          </p:cNvPr>
          <p:cNvSpPr>
            <a:spLocks noGrp="1"/>
          </p:cNvSpPr>
          <p:nvPr>
            <p:ph type="ctrTitle"/>
          </p:nvPr>
        </p:nvSpPr>
        <p:spPr>
          <a:xfrm>
            <a:off x="263352" y="1340768"/>
            <a:ext cx="11089232" cy="3312368"/>
          </a:xfrm>
        </p:spPr>
        <p:txBody>
          <a:bodyPr>
            <a:normAutofit/>
          </a:bodyPr>
          <a:lstStyle/>
          <a:p>
            <a:r>
              <a:rPr lang="uk-UA" sz="3200" i="0" u="none" strike="noStrike" dirty="0">
                <a:latin typeface="Arial" panose="020B0604020202020204" pitchFamily="34" charset="0"/>
              </a:rPr>
              <a:t>Де шукати оголошення </a:t>
            </a:r>
            <a:br>
              <a:rPr lang="uk-UA" sz="3200" i="0" u="none" strike="noStrike" dirty="0">
                <a:latin typeface="Arial" panose="020B0604020202020204" pitchFamily="34" charset="0"/>
              </a:rPr>
            </a:br>
            <a:r>
              <a:rPr lang="uk-UA" sz="3200" i="0" u="none" strike="noStrike" dirty="0">
                <a:latin typeface="Arial" panose="020B0604020202020204" pitchFamily="34" charset="0"/>
              </a:rPr>
              <a:t>про конкурси програми Горизонт Європа</a:t>
            </a:r>
            <a:br>
              <a:rPr lang="uk-UA" sz="3200" i="0" u="none" strike="noStrike" dirty="0">
                <a:latin typeface="Arial" panose="020B0604020202020204" pitchFamily="34" charset="0"/>
              </a:rPr>
            </a:br>
            <a:r>
              <a:rPr lang="uk-UA" sz="3200" i="0" u="none" strike="noStrike" dirty="0">
                <a:latin typeface="Arial" panose="020B0604020202020204" pitchFamily="34" charset="0"/>
              </a:rPr>
              <a:t>та інших програм ЄС</a:t>
            </a:r>
            <a:endParaRPr lang="uk-UA" sz="3200" dirty="0"/>
          </a:p>
        </p:txBody>
      </p:sp>
    </p:spTree>
    <p:extLst>
      <p:ext uri="{BB962C8B-B14F-4D97-AF65-F5344CB8AC3E}">
        <p14:creationId xmlns:p14="http://schemas.microsoft.com/office/powerpoint/2010/main" val="4070077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вмісту 1">
            <a:extLst>
              <a:ext uri="{FF2B5EF4-FFF2-40B4-BE49-F238E27FC236}">
                <a16:creationId xmlns:a16="http://schemas.microsoft.com/office/drawing/2014/main" xmlns="" id="{36EB7D40-34E7-36C6-629D-A28B5AAA923A}"/>
              </a:ext>
            </a:extLst>
          </p:cNvPr>
          <p:cNvSpPr>
            <a:spLocks noGrp="1"/>
          </p:cNvSpPr>
          <p:nvPr>
            <p:ph idx="1"/>
          </p:nvPr>
        </p:nvSpPr>
        <p:spPr>
          <a:xfrm>
            <a:off x="335360" y="1556792"/>
            <a:ext cx="11598455" cy="4569371"/>
          </a:xfrm>
        </p:spPr>
        <p:txBody>
          <a:bodyPr/>
          <a:lstStyle/>
          <a:p>
            <a:pPr marL="0" indent="0" algn="ctr">
              <a:buNone/>
            </a:pPr>
            <a:r>
              <a:rPr lang="uk-UA"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Портал фінансування та тендерів</a:t>
            </a:r>
            <a:r>
              <a:rPr lang="uk-UA" dirty="0"/>
              <a:t/>
            </a:r>
            <a:br>
              <a:rPr lang="uk-UA" dirty="0"/>
            </a:br>
            <a:r>
              <a:rPr lang="en-US" sz="2000" dirty="0">
                <a:hlinkClick r:id="rId2"/>
              </a:rPr>
              <a:t>https://ec.europa.eu/info/funding-tenders/opportunities/portal/screen/home</a:t>
            </a:r>
            <a:r>
              <a:rPr lang="uk-UA" sz="2000" dirty="0"/>
              <a:t> </a:t>
            </a:r>
          </a:p>
          <a:p>
            <a:pPr marL="0" indent="0" algn="ctr">
              <a:buNone/>
            </a:pPr>
            <a:endParaRPr lang="en-US" sz="2000" dirty="0"/>
          </a:p>
        </p:txBody>
      </p:sp>
      <p:sp>
        <p:nvSpPr>
          <p:cNvPr id="3" name="Заголовок 2">
            <a:extLst>
              <a:ext uri="{FF2B5EF4-FFF2-40B4-BE49-F238E27FC236}">
                <a16:creationId xmlns:a16="http://schemas.microsoft.com/office/drawing/2014/main" xmlns="" id="{183641AF-081A-8686-B2BD-56258897B132}"/>
              </a:ext>
            </a:extLst>
          </p:cNvPr>
          <p:cNvSpPr>
            <a:spLocks noGrp="1"/>
          </p:cNvSpPr>
          <p:nvPr>
            <p:ph type="title"/>
          </p:nvPr>
        </p:nvSpPr>
        <p:spPr>
          <a:xfrm>
            <a:off x="258184" y="987221"/>
            <a:ext cx="10972800" cy="353548"/>
          </a:xfrm>
        </p:spPr>
        <p:txBody>
          <a:bodyPr>
            <a:normAutofit fontScale="90000"/>
          </a:bodyPr>
          <a:lstStyle/>
          <a:p>
            <a:r>
              <a:rPr lang="uk-UA" dirty="0"/>
              <a:t>Основна точка входу для </a:t>
            </a:r>
            <a:r>
              <a:rPr lang="uk-UA" dirty="0" err="1"/>
              <a:t>аплікантів</a:t>
            </a:r>
            <a:endParaRPr lang="en-US" dirty="0"/>
          </a:p>
        </p:txBody>
      </p:sp>
      <p:pic>
        <p:nvPicPr>
          <p:cNvPr id="5" name="Рисунок 4">
            <a:extLst>
              <a:ext uri="{FF2B5EF4-FFF2-40B4-BE49-F238E27FC236}">
                <a16:creationId xmlns:a16="http://schemas.microsoft.com/office/drawing/2014/main" xmlns="" id="{5BD6E16B-C81B-2F5C-A030-A3D87E7AC5FE}"/>
              </a:ext>
            </a:extLst>
          </p:cNvPr>
          <p:cNvPicPr>
            <a:picLocks noChangeAspect="1"/>
          </p:cNvPicPr>
          <p:nvPr/>
        </p:nvPicPr>
        <p:blipFill rotWithShape="1">
          <a:blip r:embed="rId3"/>
          <a:srcRect l="-793" r="-1" b="40550"/>
          <a:stretch/>
        </p:blipFill>
        <p:spPr>
          <a:xfrm>
            <a:off x="-96688" y="2265114"/>
            <a:ext cx="12288688" cy="4077072"/>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Рукописні дані 5">
                <a:extLst>
                  <a:ext uri="{FF2B5EF4-FFF2-40B4-BE49-F238E27FC236}">
                    <a16:creationId xmlns:a16="http://schemas.microsoft.com/office/drawing/2014/main" xmlns="" id="{5D47DF27-A050-A769-D94A-3C1C5D6A7553}"/>
                  </a:ext>
                </a:extLst>
              </p14:cNvPr>
              <p14:cNvContentPartPr/>
              <p14:nvPr/>
            </p14:nvContentPartPr>
            <p14:xfrm>
              <a:off x="-169822" y="2193033"/>
              <a:ext cx="6224760" cy="1456560"/>
            </p14:xfrm>
          </p:contentPart>
        </mc:Choice>
        <mc:Fallback xmlns="">
          <p:pic>
            <p:nvPicPr>
              <p:cNvPr id="6" name="Рукописні дані 5">
                <a:extLst>
                  <a:ext uri="{FF2B5EF4-FFF2-40B4-BE49-F238E27FC236}">
                    <a16:creationId xmlns:a16="http://schemas.microsoft.com/office/drawing/2014/main" id="{5D47DF27-A050-A769-D94A-3C1C5D6A7553}"/>
                  </a:ext>
                </a:extLst>
              </p:cNvPr>
              <p:cNvPicPr/>
              <p:nvPr/>
            </p:nvPicPr>
            <p:blipFill>
              <a:blip r:embed="rId5"/>
              <a:stretch>
                <a:fillRect/>
              </a:stretch>
            </p:blipFill>
            <p:spPr>
              <a:xfrm>
                <a:off x="-187822" y="2175393"/>
                <a:ext cx="6260400" cy="1492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Рукописні дані 6">
                <a:extLst>
                  <a:ext uri="{FF2B5EF4-FFF2-40B4-BE49-F238E27FC236}">
                    <a16:creationId xmlns:a16="http://schemas.microsoft.com/office/drawing/2014/main" xmlns="" id="{2025FB1C-209B-8D1A-B75B-D5BCA9B5B0CE}"/>
                  </a:ext>
                </a:extLst>
              </p14:cNvPr>
              <p14:cNvContentPartPr/>
              <p14:nvPr/>
            </p14:nvContentPartPr>
            <p14:xfrm>
              <a:off x="11150018" y="2458713"/>
              <a:ext cx="1800" cy="360"/>
            </p14:xfrm>
          </p:contentPart>
        </mc:Choice>
        <mc:Fallback xmlns="">
          <p:pic>
            <p:nvPicPr>
              <p:cNvPr id="7" name="Рукописні дані 6">
                <a:extLst>
                  <a:ext uri="{FF2B5EF4-FFF2-40B4-BE49-F238E27FC236}">
                    <a16:creationId xmlns:a16="http://schemas.microsoft.com/office/drawing/2014/main" id="{2025FB1C-209B-8D1A-B75B-D5BCA9B5B0CE}"/>
                  </a:ext>
                </a:extLst>
              </p:cNvPr>
              <p:cNvPicPr/>
              <p:nvPr/>
            </p:nvPicPr>
            <p:blipFill>
              <a:blip r:embed="rId7"/>
              <a:stretch>
                <a:fillRect/>
              </a:stretch>
            </p:blipFill>
            <p:spPr>
              <a:xfrm>
                <a:off x="11132378" y="2441073"/>
                <a:ext cx="374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Рукописні дані 7">
                <a:extLst>
                  <a:ext uri="{FF2B5EF4-FFF2-40B4-BE49-F238E27FC236}">
                    <a16:creationId xmlns:a16="http://schemas.microsoft.com/office/drawing/2014/main" xmlns="" id="{B3C79224-BC3B-7D13-26F9-D682315D1F29}"/>
                  </a:ext>
                </a:extLst>
              </p14:cNvPr>
              <p14:cNvContentPartPr/>
              <p14:nvPr/>
            </p14:nvContentPartPr>
            <p14:xfrm>
              <a:off x="11033018" y="2315793"/>
              <a:ext cx="1272240" cy="552240"/>
            </p14:xfrm>
          </p:contentPart>
        </mc:Choice>
        <mc:Fallback xmlns="">
          <p:pic>
            <p:nvPicPr>
              <p:cNvPr id="8" name="Рукописні дані 7">
                <a:extLst>
                  <a:ext uri="{FF2B5EF4-FFF2-40B4-BE49-F238E27FC236}">
                    <a16:creationId xmlns:a16="http://schemas.microsoft.com/office/drawing/2014/main" id="{B3C79224-BC3B-7D13-26F9-D682315D1F29}"/>
                  </a:ext>
                </a:extLst>
              </p:cNvPr>
              <p:cNvPicPr/>
              <p:nvPr/>
            </p:nvPicPr>
            <p:blipFill>
              <a:blip r:embed="rId9"/>
              <a:stretch>
                <a:fillRect/>
              </a:stretch>
            </p:blipFill>
            <p:spPr>
              <a:xfrm>
                <a:off x="11015018" y="2298153"/>
                <a:ext cx="1307880" cy="587880"/>
              </a:xfrm>
              <a:prstGeom prst="rect">
                <a:avLst/>
              </a:prstGeom>
            </p:spPr>
          </p:pic>
        </mc:Fallback>
      </mc:AlternateContent>
    </p:spTree>
    <p:extLst>
      <p:ext uri="{BB962C8B-B14F-4D97-AF65-F5344CB8AC3E}">
        <p14:creationId xmlns:p14="http://schemas.microsoft.com/office/powerpoint/2010/main" val="4087166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вмісту 1">
            <a:extLst>
              <a:ext uri="{FF2B5EF4-FFF2-40B4-BE49-F238E27FC236}">
                <a16:creationId xmlns:a16="http://schemas.microsoft.com/office/drawing/2014/main" xmlns="" id="{169158AE-67B2-4921-BF30-49902C4452D6}"/>
              </a:ext>
            </a:extLst>
          </p:cNvPr>
          <p:cNvSpPr>
            <a:spLocks noGrp="1"/>
          </p:cNvSpPr>
          <p:nvPr>
            <p:ph idx="1"/>
          </p:nvPr>
        </p:nvSpPr>
        <p:spPr>
          <a:xfrm>
            <a:off x="264088" y="1471216"/>
            <a:ext cx="12567980" cy="4385698"/>
          </a:xfrm>
        </p:spPr>
        <p:txBody>
          <a:bodyPr>
            <a:normAutofit/>
          </a:bodyPr>
          <a:lstStyle/>
          <a:p>
            <a:pPr marL="0" indent="0">
              <a:buNone/>
            </a:pPr>
            <a:r>
              <a:rPr lang="uk-UA" sz="2000" b="1" dirty="0">
                <a:latin typeface="Arial" panose="020B0604020202020204" pitchFamily="34" charset="0"/>
                <a:cs typeface="Arial" panose="020B0604020202020204" pitchFamily="34" charset="0"/>
              </a:rPr>
              <a:t>Проводимо пошук на </a:t>
            </a:r>
            <a:r>
              <a:rPr lang="uk-UA" sz="2000" b="1" dirty="0">
                <a:latin typeface="Arial" panose="020B0604020202020204" pitchFamily="34" charset="0"/>
                <a:cs typeface="Arial" panose="020B0604020202020204" pitchFamily="34" charset="0"/>
                <a:hlinkClick r:id="rId2"/>
              </a:rPr>
              <a:t>порталі фінансування і тендерів</a:t>
            </a:r>
            <a:r>
              <a:rPr lang="uk-UA" b="1" dirty="0">
                <a:hlinkClick r:id="rId2"/>
              </a:rPr>
              <a:t/>
            </a:r>
            <a:br>
              <a:rPr lang="uk-UA" b="1" dirty="0">
                <a:hlinkClick r:id="rId2"/>
              </a:rPr>
            </a:br>
            <a:endParaRPr lang="en-US" dirty="0"/>
          </a:p>
        </p:txBody>
      </p:sp>
      <p:sp>
        <p:nvSpPr>
          <p:cNvPr id="3" name="Заголовок 2">
            <a:extLst>
              <a:ext uri="{FF2B5EF4-FFF2-40B4-BE49-F238E27FC236}">
                <a16:creationId xmlns:a16="http://schemas.microsoft.com/office/drawing/2014/main" xmlns="" id="{E1417D7B-26FD-4794-840F-714AF43E98C2}"/>
              </a:ext>
            </a:extLst>
          </p:cNvPr>
          <p:cNvSpPr>
            <a:spLocks noGrp="1"/>
          </p:cNvSpPr>
          <p:nvPr>
            <p:ph type="title"/>
          </p:nvPr>
        </p:nvSpPr>
        <p:spPr>
          <a:xfrm>
            <a:off x="258184" y="987221"/>
            <a:ext cx="10972800" cy="497564"/>
          </a:xfrm>
        </p:spPr>
        <p:txBody>
          <a:bodyPr>
            <a:noAutofit/>
          </a:bodyPr>
          <a:lstStyle/>
          <a:p>
            <a:r>
              <a:rPr lang="uk-UA" sz="2800" dirty="0">
                <a:latin typeface="Arial" panose="020B0604020202020204" pitchFamily="34" charset="0"/>
                <a:cs typeface="Arial" panose="020B0604020202020204" pitchFamily="34" charset="0"/>
              </a:rPr>
              <a:t>Пошук конкурсу за ключовими словами</a:t>
            </a:r>
            <a:endParaRPr lang="en-US" sz="2800" dirty="0">
              <a:latin typeface="Arial" panose="020B0604020202020204" pitchFamily="34" charset="0"/>
              <a:cs typeface="Arial" panose="020B0604020202020204" pitchFamily="34" charset="0"/>
            </a:endParaRPr>
          </a:p>
        </p:txBody>
      </p:sp>
      <mc:AlternateContent xmlns:mc="http://schemas.openxmlformats.org/markup-compatibility/2006">
        <mc:Choice xmlns:p14="http://schemas.microsoft.com/office/powerpoint/2010/main" xmlns:aink="http://schemas.microsoft.com/office/drawing/2016/ink" xmlns="" Requires="p14 aink">
          <p:contentPart p14:bwMode="auto" r:id="rId3">
            <p14:nvContentPartPr>
              <p14:cNvPr id="16" name="Рукописні дані 15">
                <a:extLst>
                  <a:ext uri="{FF2B5EF4-FFF2-40B4-BE49-F238E27FC236}">
                    <a16:creationId xmlns:a16="http://schemas.microsoft.com/office/drawing/2014/main" id="{FB2127ED-BC2B-A8CD-7A70-42DC68A72B25}"/>
                  </a:ext>
                </a:extLst>
              </p14:cNvPr>
              <p14:cNvContentPartPr/>
              <p14:nvPr/>
            </p14:nvContentPartPr>
            <p14:xfrm>
              <a:off x="2560345" y="3108687"/>
              <a:ext cx="360" cy="360"/>
            </p14:xfrm>
          </p:contentPart>
        </mc:Choice>
        <mc:Fallback>
          <p:pic>
            <p:nvPicPr>
              <p:cNvPr id="16" name="Рукописні дані 15">
                <a:extLst>
                  <a:ext uri="{FF2B5EF4-FFF2-40B4-BE49-F238E27FC236}">
                    <a16:creationId xmlns:a16="http://schemas.microsoft.com/office/drawing/2014/main" xmlns="" xmlns:aink="http://schemas.microsoft.com/office/drawing/2016/ink" xmlns:p14="http://schemas.microsoft.com/office/powerpoint/2010/main" id="{FB2127ED-BC2B-A8CD-7A70-42DC68A72B25}"/>
                  </a:ext>
                </a:extLst>
              </p:cNvPr>
              <p:cNvPicPr/>
              <p:nvPr/>
            </p:nvPicPr>
            <p:blipFill>
              <a:blip r:embed="rId4"/>
              <a:stretch>
                <a:fillRect/>
              </a:stretch>
            </p:blipFill>
            <p:spPr>
              <a:xfrm>
                <a:off x="2497345" y="2731047"/>
                <a:ext cx="126000" cy="75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0">
            <p14:nvContentPartPr>
              <p14:cNvPr id="21" name="Рукописні дані 20">
                <a:extLst>
                  <a:ext uri="{FF2B5EF4-FFF2-40B4-BE49-F238E27FC236}">
                    <a16:creationId xmlns:a16="http://schemas.microsoft.com/office/drawing/2014/main" id="{7FA75348-F205-A5A0-00F3-9C2389D63E03}"/>
                  </a:ext>
                </a:extLst>
              </p14:cNvPr>
              <p14:cNvContentPartPr/>
              <p14:nvPr/>
            </p14:nvContentPartPr>
            <p14:xfrm>
              <a:off x="-1639775" y="138687"/>
              <a:ext cx="360" cy="360"/>
            </p14:xfrm>
          </p:contentPart>
        </mc:Choice>
        <mc:Fallback>
          <p:pic>
            <p:nvPicPr>
              <p:cNvPr id="21" name="Рукописні дані 20">
                <a:extLst>
                  <a:ext uri="{FF2B5EF4-FFF2-40B4-BE49-F238E27FC236}">
                    <a16:creationId xmlns:a16="http://schemas.microsoft.com/office/drawing/2014/main" xmlns="" xmlns:aink="http://schemas.microsoft.com/office/drawing/2016/ink" xmlns:p14="http://schemas.microsoft.com/office/powerpoint/2010/main" id="{7FA75348-F205-A5A0-00F3-9C2389D63E03}"/>
                  </a:ext>
                </a:extLst>
              </p:cNvPr>
              <p:cNvPicPr/>
              <p:nvPr/>
            </p:nvPicPr>
            <p:blipFill>
              <a:blip r:embed="rId11"/>
              <a:stretch>
                <a:fillRect/>
              </a:stretch>
            </p:blipFill>
            <p:spPr>
              <a:xfrm>
                <a:off x="-1675775" y="-77313"/>
                <a:ext cx="720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3" name="Рукописні дані 22">
                <a:extLst>
                  <a:ext uri="{FF2B5EF4-FFF2-40B4-BE49-F238E27FC236}">
                    <a16:creationId xmlns:a16="http://schemas.microsoft.com/office/drawing/2014/main" xmlns="" id="{FD930BB0-EDCF-4B3D-CEA5-148D6D315A28}"/>
                  </a:ext>
                </a:extLst>
              </p14:cNvPr>
              <p14:cNvContentPartPr/>
              <p14:nvPr/>
            </p14:nvContentPartPr>
            <p14:xfrm>
              <a:off x="-245855" y="378074"/>
              <a:ext cx="360" cy="360"/>
            </p14:xfrm>
          </p:contentPart>
        </mc:Choice>
        <mc:Fallback xmlns="">
          <p:pic>
            <p:nvPicPr>
              <p:cNvPr id="23" name="Рукописні дані 22">
                <a:extLst>
                  <a:ext uri="{FF2B5EF4-FFF2-40B4-BE49-F238E27FC236}">
                    <a16:creationId xmlns:a16="http://schemas.microsoft.com/office/drawing/2014/main" id="{FD930BB0-EDCF-4B3D-CEA5-148D6D315A28}"/>
                  </a:ext>
                </a:extLst>
              </p:cNvPr>
              <p:cNvPicPr/>
              <p:nvPr/>
            </p:nvPicPr>
            <p:blipFill>
              <a:blip r:embed="rId17"/>
              <a:stretch>
                <a:fillRect/>
              </a:stretch>
            </p:blipFill>
            <p:spPr>
              <a:xfrm>
                <a:off x="-263855" y="342434"/>
                <a:ext cx="36000" cy="72000"/>
              </a:xfrm>
              <a:prstGeom prst="rect">
                <a:avLst/>
              </a:prstGeom>
            </p:spPr>
          </p:pic>
        </mc:Fallback>
      </mc:AlternateContent>
      <p:pic>
        <p:nvPicPr>
          <p:cNvPr id="5" name="Рисунок 4" descr="The image displays a webpage with a search bar for personalized recommendations, a section for community-led local development programs, and a list of Horizon Europe project calls, including one for sustainable community investment.&#10;&#10;Вміст на основі ШІ може бути неправильним.">
            <a:extLst>
              <a:ext uri="{FF2B5EF4-FFF2-40B4-BE49-F238E27FC236}">
                <a16:creationId xmlns:a16="http://schemas.microsoft.com/office/drawing/2014/main" xmlns="" id="{6792316F-09CD-D86D-5901-101AC86EBE2D}"/>
              </a:ext>
            </a:extLst>
          </p:cNvPr>
          <p:cNvPicPr>
            <a:picLocks noChangeAspect="1"/>
          </p:cNvPicPr>
          <p:nvPr/>
        </p:nvPicPr>
        <p:blipFill>
          <a:blip r:embed="rId18"/>
          <a:stretch>
            <a:fillRect/>
          </a:stretch>
        </p:blipFill>
        <p:spPr>
          <a:xfrm>
            <a:off x="335360" y="1844824"/>
            <a:ext cx="9120336" cy="2931377"/>
          </a:xfrm>
          <a:prstGeom prst="rect">
            <a:avLst/>
          </a:prstGeom>
        </p:spPr>
      </p:pic>
    </p:spTree>
    <p:extLst>
      <p:ext uri="{BB962C8B-B14F-4D97-AF65-F5344CB8AC3E}">
        <p14:creationId xmlns:p14="http://schemas.microsoft.com/office/powerpoint/2010/main" val="1425037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6962873-F0A2-EDC0-EA0E-B2C5287947E3}"/>
            </a:ext>
          </a:extLst>
        </p:cNvPr>
        <p:cNvGrpSpPr/>
        <p:nvPr/>
      </p:nvGrpSpPr>
      <p:grpSpPr>
        <a:xfrm>
          <a:off x="0" y="0"/>
          <a:ext cx="0" cy="0"/>
          <a:chOff x="0" y="0"/>
          <a:chExt cx="0" cy="0"/>
        </a:xfrm>
      </p:grpSpPr>
      <p:sp>
        <p:nvSpPr>
          <p:cNvPr id="2" name="Місце для вмісту 1">
            <a:extLst>
              <a:ext uri="{FF2B5EF4-FFF2-40B4-BE49-F238E27FC236}">
                <a16:creationId xmlns:a16="http://schemas.microsoft.com/office/drawing/2014/main" xmlns="" id="{87343D50-601E-C6A2-A4EA-29339E3196DE}"/>
              </a:ext>
            </a:extLst>
          </p:cNvPr>
          <p:cNvSpPr>
            <a:spLocks noGrp="1"/>
          </p:cNvSpPr>
          <p:nvPr>
            <p:ph idx="1"/>
          </p:nvPr>
        </p:nvSpPr>
        <p:spPr>
          <a:xfrm>
            <a:off x="264088" y="1471216"/>
            <a:ext cx="12567980" cy="4385698"/>
          </a:xfrm>
        </p:spPr>
        <p:txBody>
          <a:bodyPr>
            <a:normAutofit/>
          </a:bodyPr>
          <a:lstStyle/>
          <a:p>
            <a:pPr marL="0" indent="0">
              <a:buNone/>
            </a:pPr>
            <a:r>
              <a:rPr lang="uk-UA" sz="2000" b="1" dirty="0">
                <a:latin typeface="Arial" panose="020B0604020202020204" pitchFamily="34" charset="0"/>
                <a:cs typeface="Arial" panose="020B0604020202020204" pitchFamily="34" charset="0"/>
              </a:rPr>
              <a:t>Проводимо пошук на </a:t>
            </a:r>
            <a:r>
              <a:rPr lang="uk-UA" sz="2000" b="1" dirty="0">
                <a:latin typeface="Arial" panose="020B0604020202020204" pitchFamily="34" charset="0"/>
                <a:cs typeface="Arial" panose="020B0604020202020204" pitchFamily="34" charset="0"/>
                <a:hlinkClick r:id="rId2"/>
              </a:rPr>
              <a:t>порталі фінансування і тендерів</a:t>
            </a:r>
            <a:r>
              <a:rPr lang="uk-UA" b="1" dirty="0">
                <a:hlinkClick r:id="rId2"/>
              </a:rPr>
              <a:t/>
            </a:r>
            <a:br>
              <a:rPr lang="uk-UA" b="1" dirty="0">
                <a:hlinkClick r:id="rId2"/>
              </a:rPr>
            </a:br>
            <a:endParaRPr lang="en-US" dirty="0"/>
          </a:p>
        </p:txBody>
      </p:sp>
      <p:sp>
        <p:nvSpPr>
          <p:cNvPr id="3" name="Заголовок 2">
            <a:extLst>
              <a:ext uri="{FF2B5EF4-FFF2-40B4-BE49-F238E27FC236}">
                <a16:creationId xmlns:a16="http://schemas.microsoft.com/office/drawing/2014/main" xmlns="" id="{8E89EDE0-BDE8-64E4-9207-968D8198A7FF}"/>
              </a:ext>
            </a:extLst>
          </p:cNvPr>
          <p:cNvSpPr>
            <a:spLocks noGrp="1"/>
          </p:cNvSpPr>
          <p:nvPr>
            <p:ph type="title"/>
          </p:nvPr>
        </p:nvSpPr>
        <p:spPr>
          <a:xfrm>
            <a:off x="258184" y="987221"/>
            <a:ext cx="10972800" cy="497564"/>
          </a:xfrm>
        </p:spPr>
        <p:txBody>
          <a:bodyPr>
            <a:noAutofit/>
          </a:bodyPr>
          <a:lstStyle/>
          <a:p>
            <a:r>
              <a:rPr lang="uk-UA" sz="2800" dirty="0">
                <a:latin typeface="Arial" panose="020B0604020202020204" pitchFamily="34" charset="0"/>
                <a:cs typeface="Arial" panose="020B0604020202020204" pitchFamily="34" charset="0"/>
              </a:rPr>
              <a:t>Пошук конкурсу за ключовими словами</a:t>
            </a:r>
            <a:endParaRPr lang="en-US" sz="2800" dirty="0">
              <a:latin typeface="Arial" panose="020B0604020202020204" pitchFamily="34" charset="0"/>
              <a:cs typeface="Arial" panose="020B0604020202020204" pitchFamily="34" charset="0"/>
            </a:endParaRPr>
          </a:p>
        </p:txBody>
      </p:sp>
      <mc:AlternateContent xmlns:mc="http://schemas.openxmlformats.org/markup-compatibility/2006">
        <mc:Choice xmlns:p14="http://schemas.microsoft.com/office/powerpoint/2010/main" xmlns:aink="http://schemas.microsoft.com/office/drawing/2016/ink" xmlns="" Requires="p14 aink">
          <p:contentPart p14:bwMode="auto" r:id="rId3">
            <p14:nvContentPartPr>
              <p14:cNvPr id="16" name="Рукописні дані 15">
                <a:extLst>
                  <a:ext uri="{FF2B5EF4-FFF2-40B4-BE49-F238E27FC236}">
                    <a16:creationId xmlns:a16="http://schemas.microsoft.com/office/drawing/2014/main" id="{0F293F92-BFE2-5B9B-9354-8538F4EBD072}"/>
                  </a:ext>
                </a:extLst>
              </p14:cNvPr>
              <p14:cNvContentPartPr/>
              <p14:nvPr/>
            </p14:nvContentPartPr>
            <p14:xfrm>
              <a:off x="2560345" y="3108687"/>
              <a:ext cx="360" cy="360"/>
            </p14:xfrm>
          </p:contentPart>
        </mc:Choice>
        <mc:Fallback>
          <p:pic>
            <p:nvPicPr>
              <p:cNvPr id="16" name="Рукописні дані 15">
                <a:extLst>
                  <a:ext uri="{FF2B5EF4-FFF2-40B4-BE49-F238E27FC236}">
                    <a16:creationId xmlns:a16="http://schemas.microsoft.com/office/drawing/2014/main" xmlns="" xmlns:aink="http://schemas.microsoft.com/office/drawing/2016/ink" xmlns:p14="http://schemas.microsoft.com/office/powerpoint/2010/main" id="{0F293F92-BFE2-5B9B-9354-8538F4EBD072}"/>
                  </a:ext>
                </a:extLst>
              </p:cNvPr>
              <p:cNvPicPr/>
              <p:nvPr/>
            </p:nvPicPr>
            <p:blipFill>
              <a:blip r:embed="rId4"/>
              <a:stretch>
                <a:fillRect/>
              </a:stretch>
            </p:blipFill>
            <p:spPr>
              <a:xfrm>
                <a:off x="2497345" y="2730687"/>
                <a:ext cx="126000" cy="75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5">
            <p14:nvContentPartPr>
              <p14:cNvPr id="21" name="Рукописні дані 20">
                <a:extLst>
                  <a:ext uri="{FF2B5EF4-FFF2-40B4-BE49-F238E27FC236}">
                    <a16:creationId xmlns:a16="http://schemas.microsoft.com/office/drawing/2014/main" id="{BB4A205B-A898-93FA-DA9A-AAA9132237C9}"/>
                  </a:ext>
                </a:extLst>
              </p14:cNvPr>
              <p14:cNvContentPartPr/>
              <p14:nvPr/>
            </p14:nvContentPartPr>
            <p14:xfrm>
              <a:off x="-1639775" y="138687"/>
              <a:ext cx="360" cy="360"/>
            </p14:xfrm>
          </p:contentPart>
        </mc:Choice>
        <mc:Fallback>
          <p:pic>
            <p:nvPicPr>
              <p:cNvPr id="21" name="Рукописні дані 20">
                <a:extLst>
                  <a:ext uri="{FF2B5EF4-FFF2-40B4-BE49-F238E27FC236}">
                    <a16:creationId xmlns:a16="http://schemas.microsoft.com/office/drawing/2014/main" xmlns="" xmlns:aink="http://schemas.microsoft.com/office/drawing/2016/ink" xmlns:p14="http://schemas.microsoft.com/office/powerpoint/2010/main" id="{BB4A205B-A898-93FA-DA9A-AAA9132237C9}"/>
                  </a:ext>
                </a:extLst>
              </p:cNvPr>
              <p:cNvPicPr/>
              <p:nvPr/>
            </p:nvPicPr>
            <p:blipFill>
              <a:blip r:embed="rId6"/>
              <a:stretch>
                <a:fillRect/>
              </a:stretch>
            </p:blipFill>
            <p:spPr>
              <a:xfrm>
                <a:off x="-1675775" y="-77313"/>
                <a:ext cx="720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3" name="Рукописні дані 22">
                <a:extLst>
                  <a:ext uri="{FF2B5EF4-FFF2-40B4-BE49-F238E27FC236}">
                    <a16:creationId xmlns:a16="http://schemas.microsoft.com/office/drawing/2014/main" xmlns="" id="{4542123C-87A9-9237-39EF-A030CEF33334}"/>
                  </a:ext>
                </a:extLst>
              </p14:cNvPr>
              <p14:cNvContentPartPr/>
              <p14:nvPr/>
            </p14:nvContentPartPr>
            <p14:xfrm>
              <a:off x="-245855" y="378074"/>
              <a:ext cx="360" cy="360"/>
            </p14:xfrm>
          </p:contentPart>
        </mc:Choice>
        <mc:Fallback xmlns="">
          <p:pic>
            <p:nvPicPr>
              <p:cNvPr id="23" name="Рукописні дані 22">
                <a:extLst>
                  <a:ext uri="{FF2B5EF4-FFF2-40B4-BE49-F238E27FC236}">
                    <a16:creationId xmlns:a16="http://schemas.microsoft.com/office/drawing/2014/main" id="{4542123C-87A9-9237-39EF-A030CEF33334}"/>
                  </a:ext>
                </a:extLst>
              </p:cNvPr>
              <p:cNvPicPr/>
              <p:nvPr/>
            </p:nvPicPr>
            <p:blipFill>
              <a:blip r:embed="rId8"/>
              <a:stretch>
                <a:fillRect/>
              </a:stretch>
            </p:blipFill>
            <p:spPr>
              <a:xfrm>
                <a:off x="-263855" y="342074"/>
                <a:ext cx="36000" cy="72000"/>
              </a:xfrm>
              <a:prstGeom prst="rect">
                <a:avLst/>
              </a:prstGeom>
            </p:spPr>
          </p:pic>
        </mc:Fallback>
      </mc:AlternateContent>
      <p:pic>
        <p:nvPicPr>
          <p:cNvPr id="5" name="Рисунок 4" descr="The image displays a webpage with two funding opportunities for Horizon Europe programs, focusing on cultural tourism and the creative economy, with submission deadlines in May and September 2027.&#10;&#10;Вміст на основі ШІ може бути неправильним.">
            <a:extLst>
              <a:ext uri="{FF2B5EF4-FFF2-40B4-BE49-F238E27FC236}">
                <a16:creationId xmlns:a16="http://schemas.microsoft.com/office/drawing/2014/main" xmlns="" id="{369E66A4-B609-3D04-9151-37D557140193}"/>
              </a:ext>
            </a:extLst>
          </p:cNvPr>
          <p:cNvPicPr>
            <a:picLocks noChangeAspect="1"/>
          </p:cNvPicPr>
          <p:nvPr/>
        </p:nvPicPr>
        <p:blipFill>
          <a:blip r:embed="rId9"/>
          <a:stretch>
            <a:fillRect/>
          </a:stretch>
        </p:blipFill>
        <p:spPr>
          <a:xfrm>
            <a:off x="407368" y="1958781"/>
            <a:ext cx="11161240" cy="4235399"/>
          </a:xfrm>
          <a:prstGeom prst="rect">
            <a:avLst/>
          </a:prstGeom>
        </p:spPr>
      </p:pic>
    </p:spTree>
    <p:extLst>
      <p:ext uri="{BB962C8B-B14F-4D97-AF65-F5344CB8AC3E}">
        <p14:creationId xmlns:p14="http://schemas.microsoft.com/office/powerpoint/2010/main" val="662491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404603" y="971170"/>
            <a:ext cx="10575401" cy="369332"/>
          </a:xfrm>
          <a:prstGeom prst="rect">
            <a:avLst/>
          </a:prstGeom>
        </p:spPr>
        <p:txBody>
          <a:bodyPr vert="horz" wrap="square" lIns="0" tIns="0" rIns="0" bIns="0" rtlCol="0">
            <a:spAutoFit/>
          </a:bodyPr>
          <a:lstStyle/>
          <a:p>
            <a:pPr marL="12700">
              <a:lnSpc>
                <a:spcPct val="100000"/>
              </a:lnSpc>
            </a:pPr>
            <a:r>
              <a:rPr lang="uk-UA" sz="2400" dirty="0">
                <a:latin typeface="Arial" panose="020B0604020202020204" pitchFamily="34" charset="0"/>
                <a:cs typeface="Arial" panose="020B0604020202020204" pitchFamily="34" charset="0"/>
              </a:rPr>
              <a:t>Інформаційні та організаційні портали програм ЄС </a:t>
            </a:r>
            <a:endParaRPr sz="2400" dirty="0">
              <a:latin typeface="Arial" panose="020B0604020202020204" pitchFamily="34" charset="0"/>
              <a:cs typeface="Arial" panose="020B0604020202020204" pitchFamily="34" charset="0"/>
            </a:endParaRPr>
          </a:p>
        </p:txBody>
      </p:sp>
      <p:sp>
        <p:nvSpPr>
          <p:cNvPr id="4" name="Місце для номера слайда 3">
            <a:extLst>
              <a:ext uri="{FF2B5EF4-FFF2-40B4-BE49-F238E27FC236}">
                <a16:creationId xmlns:a16="http://schemas.microsoft.com/office/drawing/2014/main" xmlns="" id="{7F82800F-A48A-44BA-BE88-9E7ADC98F50A}"/>
              </a:ext>
            </a:extLst>
          </p:cNvPr>
          <p:cNvSpPr>
            <a:spLocks noGrp="1"/>
          </p:cNvSpPr>
          <p:nvPr>
            <p:ph type="sldNum" sz="quarter" idx="4294967295"/>
          </p:nvPr>
        </p:nvSpPr>
        <p:spPr>
          <a:xfrm>
            <a:off x="239130" y="6258900"/>
            <a:ext cx="1549101" cy="365125"/>
          </a:xfrm>
        </p:spPr>
        <p:txBody>
          <a:bodyPr/>
          <a:lstStyle/>
          <a:p>
            <a:fld id="{981B2206-E9FA-43B8-929C-7412B0FFB012}" type="slidenum">
              <a:rPr lang="uk-UA" smtClean="0"/>
              <a:t>27</a:t>
            </a:fld>
            <a:endParaRPr lang="uk-UA" dirty="0"/>
          </a:p>
        </p:txBody>
      </p:sp>
      <p:sp>
        <p:nvSpPr>
          <p:cNvPr id="7" name="object 5">
            <a:extLst>
              <a:ext uri="{FF2B5EF4-FFF2-40B4-BE49-F238E27FC236}">
                <a16:creationId xmlns:a16="http://schemas.microsoft.com/office/drawing/2014/main" xmlns="" id="{04C3145F-829F-4592-AF01-8111FB52CAF5}"/>
              </a:ext>
            </a:extLst>
          </p:cNvPr>
          <p:cNvSpPr txBox="1"/>
          <p:nvPr/>
        </p:nvSpPr>
        <p:spPr>
          <a:xfrm>
            <a:off x="404739" y="1523159"/>
            <a:ext cx="11382522" cy="4385816"/>
          </a:xfrm>
          <a:prstGeom prst="rect">
            <a:avLst/>
          </a:prstGeom>
        </p:spPr>
        <p:txBody>
          <a:bodyPr vert="horz" wrap="square" lIns="0" tIns="0" rIns="0" bIns="0" rtlCol="0">
            <a:spAutoFit/>
          </a:bodyPr>
          <a:lstStyle/>
          <a:p>
            <a:pPr marL="469900" indent="-457200">
              <a:lnSpc>
                <a:spcPct val="100000"/>
              </a:lnSpc>
              <a:spcBef>
                <a:spcPts val="600"/>
              </a:spcBef>
              <a:buFont typeface="+mj-lt"/>
              <a:buAutoNum type="arabicPeriod"/>
            </a:pPr>
            <a:r>
              <a:rPr lang="uk-UA" sz="2000" dirty="0">
                <a:latin typeface="Arial" panose="020B0604020202020204" pitchFamily="34" charset="0"/>
                <a:cs typeface="Arial" panose="020B0604020202020204" pitchFamily="34" charset="0"/>
                <a:hlinkClick r:id="rId2"/>
              </a:rPr>
              <a:t>Фінансування і тендерів</a:t>
            </a:r>
            <a:r>
              <a:rPr lang="uk-UA"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  </a:t>
            </a:r>
            <a:r>
              <a:rPr lang="uk-UA" sz="2000" dirty="0">
                <a:latin typeface="Arial" panose="020B0604020202020204" pitchFamily="34" charset="0"/>
                <a:cs typeface="Arial" panose="020B0604020202020204" pitchFamily="34" charset="0"/>
              </a:rPr>
              <a:t>оголошення про конкурси, розміщення партнерських профілів та управління поданням </a:t>
            </a:r>
            <a:r>
              <a:rPr lang="uk-UA" sz="2000" dirty="0" err="1">
                <a:latin typeface="Arial" panose="020B0604020202020204" pitchFamily="34" charset="0"/>
                <a:cs typeface="Arial" panose="020B0604020202020204" pitchFamily="34" charset="0"/>
              </a:rPr>
              <a:t>проєктних</a:t>
            </a:r>
            <a:r>
              <a:rPr lang="uk-UA" sz="2000" dirty="0">
                <a:latin typeface="Arial" panose="020B0604020202020204" pitchFamily="34" charset="0"/>
                <a:cs typeface="Arial" panose="020B0604020202020204" pitchFamily="34" charset="0"/>
              </a:rPr>
              <a:t> заявок і виконанням </a:t>
            </a:r>
            <a:r>
              <a:rPr lang="uk-UA" sz="2000" dirty="0" err="1">
                <a:latin typeface="Arial" panose="020B0604020202020204" pitchFamily="34" charset="0"/>
                <a:cs typeface="Arial" panose="020B0604020202020204" pitchFamily="34" charset="0"/>
              </a:rPr>
              <a:t>проєктів</a:t>
            </a:r>
            <a:endParaRPr lang="uk-UA" sz="2000" dirty="0">
              <a:latin typeface="Arial" panose="020B0604020202020204" pitchFamily="34" charset="0"/>
              <a:cs typeface="Arial" panose="020B0604020202020204" pitchFamily="34" charset="0"/>
            </a:endParaRPr>
          </a:p>
          <a:p>
            <a:pPr marL="469900" indent="-457200">
              <a:lnSpc>
                <a:spcPct val="100000"/>
              </a:lnSpc>
              <a:spcBef>
                <a:spcPts val="600"/>
              </a:spcBef>
              <a:buFont typeface="+mj-lt"/>
              <a:buAutoNum type="arabicPeriod"/>
            </a:pPr>
            <a:r>
              <a:rPr lang="en-US" sz="2000" dirty="0">
                <a:latin typeface="Arial" panose="020B0604020202020204" pitchFamily="34" charset="0"/>
                <a:cs typeface="Arial" panose="020B0604020202020204" pitchFamily="34" charset="0"/>
                <a:hlinkClick r:id="rId3"/>
              </a:rPr>
              <a:t>EIC Community Platform</a:t>
            </a:r>
            <a:r>
              <a:rPr lang="en-US" sz="2000" dirty="0">
                <a:latin typeface="Arial" panose="020B0604020202020204" pitchFamily="34" charset="0"/>
                <a:cs typeface="Arial" panose="020B0604020202020204" pitchFamily="34" charset="0"/>
              </a:rPr>
              <a:t> – </a:t>
            </a:r>
            <a:r>
              <a:rPr lang="uk-UA" sz="2000" dirty="0">
                <a:latin typeface="Arial" panose="020B0604020202020204" pitchFamily="34" charset="0"/>
                <a:cs typeface="Arial" panose="020B0604020202020204" pitchFamily="34" charset="0"/>
              </a:rPr>
              <a:t>платформа Європейської інноваційної ради</a:t>
            </a:r>
            <a:endParaRPr lang="en-US" sz="2000" dirty="0">
              <a:latin typeface="Arial" panose="020B0604020202020204" pitchFamily="34" charset="0"/>
              <a:cs typeface="Arial" panose="020B0604020202020204" pitchFamily="34" charset="0"/>
            </a:endParaRPr>
          </a:p>
          <a:p>
            <a:pPr marL="469900" indent="-457200">
              <a:lnSpc>
                <a:spcPct val="100000"/>
              </a:lnSpc>
              <a:spcBef>
                <a:spcPts val="600"/>
              </a:spcBef>
              <a:buFont typeface="+mj-lt"/>
              <a:buAutoNum type="arabicPeriod"/>
            </a:pPr>
            <a:r>
              <a:rPr lang="en-US" sz="2000" dirty="0">
                <a:latin typeface="Arial" panose="020B0604020202020204" pitchFamily="34" charset="0"/>
                <a:cs typeface="Arial" panose="020B0604020202020204" pitchFamily="34" charset="0"/>
                <a:hlinkClick r:id="rId4"/>
              </a:rPr>
              <a:t>CORDIS</a:t>
            </a:r>
            <a:r>
              <a:rPr lang="en-US" sz="2000" dirty="0">
                <a:latin typeface="Arial" panose="020B0604020202020204" pitchFamily="34" charset="0"/>
                <a:cs typeface="Arial" panose="020B0604020202020204" pitchFamily="34" charset="0"/>
              </a:rPr>
              <a:t>  -  </a:t>
            </a:r>
            <a:r>
              <a:rPr lang="uk-UA" sz="2000" dirty="0">
                <a:latin typeface="Arial" panose="020B0604020202020204" pitchFamily="34" charset="0"/>
                <a:cs typeface="Arial" panose="020B0604020202020204" pitchFamily="34" charset="0"/>
              </a:rPr>
              <a:t>база опису </a:t>
            </a:r>
            <a:r>
              <a:rPr lang="uk-UA" sz="2000" dirty="0" err="1">
                <a:latin typeface="Arial" panose="020B0604020202020204" pitchFamily="34" charset="0"/>
                <a:cs typeface="Arial" panose="020B0604020202020204" pitchFamily="34" charset="0"/>
              </a:rPr>
              <a:t>проєктів</a:t>
            </a:r>
            <a:r>
              <a:rPr lang="uk-UA" sz="2000" dirty="0">
                <a:latin typeface="Arial" panose="020B0604020202020204" pitchFamily="34" charset="0"/>
                <a:cs typeface="Arial" panose="020B0604020202020204" pitchFamily="34" charset="0"/>
              </a:rPr>
              <a:t> Рамкових програм ЄС </a:t>
            </a:r>
          </a:p>
          <a:p>
            <a:pPr marL="469900" indent="-457200">
              <a:lnSpc>
                <a:spcPct val="100000"/>
              </a:lnSpc>
              <a:spcBef>
                <a:spcPts val="600"/>
              </a:spcBef>
              <a:buFont typeface="+mj-lt"/>
              <a:buAutoNum type="arabicPeriod"/>
            </a:pPr>
            <a:r>
              <a:rPr lang="en-US" sz="2000" dirty="0">
                <a:latin typeface="Arial" panose="020B0604020202020204" pitchFamily="34" charset="0"/>
                <a:cs typeface="Arial" panose="020B0604020202020204" pitchFamily="34" charset="0"/>
                <a:hlinkClick r:id="rId5"/>
              </a:rPr>
              <a:t>Horizon-Results-Platform</a:t>
            </a:r>
            <a:r>
              <a:rPr lang="en-US" sz="2000" dirty="0">
                <a:latin typeface="Arial" panose="020B0604020202020204" pitchFamily="34" charset="0"/>
                <a:cs typeface="Arial" panose="020B0604020202020204" pitchFamily="34" charset="0"/>
              </a:rPr>
              <a:t> -  </a:t>
            </a:r>
            <a:r>
              <a:rPr lang="uk-UA" sz="2000" dirty="0">
                <a:latin typeface="Arial" panose="020B0604020202020204" pitchFamily="34" charset="0"/>
                <a:cs typeface="Arial" panose="020B0604020202020204" pitchFamily="34" charset="0"/>
              </a:rPr>
              <a:t>публікація результатів </a:t>
            </a:r>
            <a:r>
              <a:rPr lang="uk-UA" sz="2000" dirty="0" err="1">
                <a:latin typeface="Arial" panose="020B0604020202020204" pitchFamily="34" charset="0"/>
                <a:cs typeface="Arial" panose="020B0604020202020204" pitchFamily="34" charset="0"/>
              </a:rPr>
              <a:t>проєктів</a:t>
            </a:r>
            <a:r>
              <a:rPr lang="uk-UA" sz="2000" dirty="0">
                <a:latin typeface="Arial" panose="020B0604020202020204" pitchFamily="34" charset="0"/>
                <a:cs typeface="Arial" panose="020B0604020202020204" pitchFamily="34" charset="0"/>
              </a:rPr>
              <a:t> Горизонт 2020 і Горизонт Європа</a:t>
            </a:r>
          </a:p>
          <a:p>
            <a:pPr marL="469900" indent="-457200">
              <a:spcBef>
                <a:spcPts val="600"/>
              </a:spcBef>
              <a:buFont typeface="+mj-lt"/>
              <a:buAutoNum type="arabicPeriod"/>
            </a:pPr>
            <a:r>
              <a:rPr lang="en-US" sz="2000" dirty="0" err="1">
                <a:latin typeface="Arial" panose="020B0604020202020204" pitchFamily="34" charset="0"/>
                <a:cs typeface="Arial" panose="020B0604020202020204" pitchFamily="34" charset="0"/>
                <a:hlinkClick r:id="rId6"/>
              </a:rPr>
              <a:t>OpenAIRE</a:t>
            </a:r>
            <a:r>
              <a:rPr lang="en-US" sz="2000" dirty="0">
                <a:latin typeface="Arial" panose="020B0604020202020204" pitchFamily="34" charset="0"/>
                <a:cs typeface="Arial" panose="020B0604020202020204" pitchFamily="34" charset="0"/>
              </a:rPr>
              <a:t> -  </a:t>
            </a:r>
            <a:r>
              <a:rPr lang="uk-UA" sz="2000" dirty="0">
                <a:latin typeface="Arial" panose="020B0604020202020204" pitchFamily="34" charset="0"/>
                <a:cs typeface="Arial" panose="020B0604020202020204" pitchFamily="34" charset="0"/>
              </a:rPr>
              <a:t>платформа відкритої науки</a:t>
            </a:r>
            <a:endParaRPr lang="en-US" sz="2000" dirty="0">
              <a:latin typeface="Arial" panose="020B0604020202020204" pitchFamily="34" charset="0"/>
              <a:cs typeface="Arial" panose="020B0604020202020204" pitchFamily="34" charset="0"/>
            </a:endParaRPr>
          </a:p>
          <a:p>
            <a:pPr marL="469900" indent="-457200">
              <a:lnSpc>
                <a:spcPct val="100000"/>
              </a:lnSpc>
              <a:spcBef>
                <a:spcPts val="600"/>
              </a:spcBef>
              <a:buFont typeface="+mj-lt"/>
              <a:buAutoNum type="arabicPeriod"/>
            </a:pPr>
            <a:r>
              <a:rPr lang="en-US" sz="2000" dirty="0">
                <a:latin typeface="Arial" panose="020B0604020202020204" pitchFamily="34" charset="0"/>
                <a:cs typeface="Arial" panose="020B0604020202020204" pitchFamily="34" charset="0"/>
                <a:hlinkClick r:id="rId7"/>
              </a:rPr>
              <a:t>EURAXESS</a:t>
            </a:r>
            <a:r>
              <a:rPr lang="en-US" sz="2000" dirty="0">
                <a:latin typeface="Arial" panose="020B0604020202020204" pitchFamily="34" charset="0"/>
                <a:cs typeface="Arial" panose="020B0604020202020204" pitchFamily="34" charset="0"/>
              </a:rPr>
              <a:t> – </a:t>
            </a:r>
            <a:r>
              <a:rPr lang="uk-UA" sz="2000" dirty="0">
                <a:latin typeface="Arial" panose="020B0604020202020204" pitchFamily="34" charset="0"/>
                <a:cs typeface="Arial" panose="020B0604020202020204" pitchFamily="34" charset="0"/>
              </a:rPr>
              <a:t>портал підтримки мобільності науковців</a:t>
            </a:r>
            <a:endParaRPr lang="en-US" sz="2000" dirty="0">
              <a:latin typeface="Arial" panose="020B0604020202020204" pitchFamily="34" charset="0"/>
              <a:cs typeface="Arial" panose="020B0604020202020204" pitchFamily="34" charset="0"/>
            </a:endParaRPr>
          </a:p>
          <a:p>
            <a:pPr marL="469900" indent="-457200">
              <a:lnSpc>
                <a:spcPct val="100000"/>
              </a:lnSpc>
              <a:spcBef>
                <a:spcPts val="600"/>
              </a:spcBef>
              <a:buFont typeface="+mj-lt"/>
              <a:buAutoNum type="arabicPeriod"/>
            </a:pPr>
            <a:r>
              <a:rPr lang="en-US" sz="2000" dirty="0">
                <a:latin typeface="Arial" panose="020B0604020202020204" pitchFamily="34" charset="0"/>
                <a:cs typeface="Arial" panose="020B0604020202020204" pitchFamily="34" charset="0"/>
                <a:hlinkClick r:id="rId8"/>
              </a:rPr>
              <a:t>S3 Platform </a:t>
            </a:r>
            <a:r>
              <a:rPr lang="en-US" sz="2000" dirty="0">
                <a:latin typeface="Arial" panose="020B0604020202020204" pitchFamily="34" charset="0"/>
                <a:cs typeface="Arial" panose="020B0604020202020204" pitchFamily="34" charset="0"/>
              </a:rPr>
              <a:t>– </a:t>
            </a:r>
            <a:r>
              <a:rPr lang="uk-UA" sz="2000" dirty="0">
                <a:latin typeface="Arial" panose="020B0604020202020204" pitchFamily="34" charset="0"/>
                <a:cs typeface="Arial" panose="020B0604020202020204" pitchFamily="34" charset="0"/>
              </a:rPr>
              <a:t>портал смарт-спеціалізації (веде </a:t>
            </a:r>
            <a:r>
              <a:rPr lang="en-US" sz="2000" dirty="0">
                <a:latin typeface="Arial" panose="020B0604020202020204" pitchFamily="34" charset="0"/>
                <a:cs typeface="Arial" panose="020B0604020202020204" pitchFamily="34" charset="0"/>
              </a:rPr>
              <a:t>JRC)</a:t>
            </a:r>
          </a:p>
          <a:p>
            <a:pPr marL="469900" indent="-457200">
              <a:lnSpc>
                <a:spcPct val="100000"/>
              </a:lnSpc>
              <a:spcBef>
                <a:spcPts val="600"/>
              </a:spcBef>
              <a:buFont typeface="+mj-lt"/>
              <a:buAutoNum type="arabicPeriod"/>
            </a:pPr>
            <a:r>
              <a:rPr lang="en-US" sz="2000" dirty="0">
                <a:latin typeface="Arial" panose="020B0604020202020204" pitchFamily="34" charset="0"/>
                <a:cs typeface="Arial" panose="020B0604020202020204" pitchFamily="34" charset="0"/>
                <a:hlinkClick r:id="rId9"/>
              </a:rPr>
              <a:t>EIT</a:t>
            </a:r>
            <a:r>
              <a:rPr lang="en-US" sz="2000" dirty="0">
                <a:latin typeface="Arial" panose="020B0604020202020204" pitchFamily="34" charset="0"/>
                <a:cs typeface="Arial" panose="020B0604020202020204" pitchFamily="34" charset="0"/>
              </a:rPr>
              <a:t> – </a:t>
            </a:r>
            <a:r>
              <a:rPr lang="uk-UA" sz="2000" dirty="0">
                <a:latin typeface="Arial" panose="020B0604020202020204" pitchFamily="34" charset="0"/>
                <a:cs typeface="Arial" panose="020B0604020202020204" pitchFamily="34" charset="0"/>
              </a:rPr>
              <a:t>стартова сторінка до спільнот Європейського інституту інновацій і технологій</a:t>
            </a:r>
            <a:endParaRPr lang="en-US" sz="2000" dirty="0">
              <a:latin typeface="Arial" panose="020B0604020202020204" pitchFamily="34" charset="0"/>
              <a:cs typeface="Arial" panose="020B0604020202020204" pitchFamily="34" charset="0"/>
            </a:endParaRPr>
          </a:p>
          <a:p>
            <a:pPr marL="469900" indent="-457200">
              <a:lnSpc>
                <a:spcPct val="100000"/>
              </a:lnSpc>
              <a:spcBef>
                <a:spcPts val="600"/>
              </a:spcBef>
              <a:buFont typeface="+mj-lt"/>
              <a:buAutoNum type="arabicPeriod"/>
            </a:pPr>
            <a:r>
              <a:rPr lang="en-US" sz="2000" dirty="0">
                <a:latin typeface="Arial" panose="020B0604020202020204" pitchFamily="34" charset="0"/>
                <a:cs typeface="Arial" panose="020B0604020202020204" pitchFamily="34" charset="0"/>
                <a:hlinkClick r:id="rId10"/>
              </a:rPr>
              <a:t>Erasmus+</a:t>
            </a:r>
            <a:r>
              <a:rPr lang="en-US" sz="2000" dirty="0">
                <a:latin typeface="Arial" panose="020B0604020202020204" pitchFamily="34" charset="0"/>
                <a:cs typeface="Arial" panose="020B0604020202020204" pitchFamily="34" charset="0"/>
              </a:rPr>
              <a:t>  - </a:t>
            </a:r>
            <a:r>
              <a:rPr lang="uk-UA" sz="2000" dirty="0">
                <a:latin typeface="Arial" panose="020B0604020202020204" pitchFamily="34" charset="0"/>
                <a:cs typeface="Arial" panose="020B0604020202020204" pitchFamily="34" charset="0"/>
              </a:rPr>
              <a:t>програма у </a:t>
            </a:r>
            <a:r>
              <a:rPr lang="ru-RU" sz="2000" dirty="0" err="1">
                <a:latin typeface="Arial" panose="020B0604020202020204" pitchFamily="34" charset="0"/>
                <a:cs typeface="Arial" panose="020B0604020202020204" pitchFamily="34" charset="0"/>
              </a:rPr>
              <a:t>сфері</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освіти</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молоді</a:t>
            </a:r>
            <a:r>
              <a:rPr lang="ru-RU" sz="2000" dirty="0">
                <a:latin typeface="Arial" panose="020B0604020202020204" pitchFamily="34" charset="0"/>
                <a:cs typeface="Arial" panose="020B0604020202020204" pitchFamily="34" charset="0"/>
              </a:rPr>
              <a:t> та спорту</a:t>
            </a:r>
          </a:p>
          <a:p>
            <a:pPr marL="469900" indent="-457200">
              <a:lnSpc>
                <a:spcPct val="100000"/>
              </a:lnSpc>
              <a:spcBef>
                <a:spcPts val="600"/>
              </a:spcBef>
              <a:buFont typeface="+mj-lt"/>
              <a:buAutoNum type="arabicPeriod"/>
            </a:pPr>
            <a:r>
              <a:rPr lang="ru-RU" sz="2000" dirty="0" err="1">
                <a:latin typeface="Arial" panose="020B0604020202020204" pitchFamily="34" charset="0"/>
                <a:cs typeface="Arial" panose="020B0604020202020204" pitchFamily="34" charset="0"/>
                <a:hlinkClick r:id="rId11"/>
              </a:rPr>
              <a:t>Програма</a:t>
            </a:r>
            <a:r>
              <a:rPr lang="ru-RU" sz="2000" dirty="0">
                <a:latin typeface="Arial" panose="020B0604020202020204" pitchFamily="34" charset="0"/>
                <a:cs typeface="Arial" panose="020B0604020202020204" pitchFamily="34" charset="0"/>
                <a:hlinkClick r:id="rId11"/>
              </a:rPr>
              <a:t> Креатива </a:t>
            </a:r>
            <a:r>
              <a:rPr lang="ru-RU" sz="2000" dirty="0" err="1">
                <a:latin typeface="Arial" panose="020B0604020202020204" pitchFamily="34" charset="0"/>
                <a:cs typeface="Arial" panose="020B0604020202020204" pitchFamily="34" charset="0"/>
                <a:hlinkClick r:id="rId11"/>
              </a:rPr>
              <a:t>Європа</a:t>
            </a:r>
            <a:r>
              <a:rPr lang="ru-RU" sz="2000" dirty="0">
                <a:latin typeface="Arial" panose="020B0604020202020204" pitchFamily="34" charset="0"/>
                <a:cs typeface="Arial" panose="020B0604020202020204" pitchFamily="34" charset="0"/>
              </a:rPr>
              <a:t>  -  </a:t>
            </a:r>
            <a:r>
              <a:rPr lang="ru-RU" sz="2000" dirty="0" err="1">
                <a:latin typeface="Arial" panose="020B0604020202020204" pitchFamily="34" charset="0"/>
                <a:cs typeface="Arial" panose="020B0604020202020204" pitchFamily="34" charset="0"/>
              </a:rPr>
              <a:t>інформація</a:t>
            </a:r>
            <a:r>
              <a:rPr lang="ru-RU" sz="2000" dirty="0">
                <a:latin typeface="Arial" panose="020B0604020202020204" pitchFamily="34" charset="0"/>
                <a:cs typeface="Arial" panose="020B0604020202020204" pitchFamily="34" charset="0"/>
              </a:rPr>
              <a:t> та </a:t>
            </a:r>
            <a:r>
              <a:rPr lang="ru-RU" sz="2000" dirty="0" err="1">
                <a:latin typeface="Arial" panose="020B0604020202020204" pitchFamily="34" charset="0"/>
                <a:cs typeface="Arial" panose="020B0604020202020204" pitchFamily="34" charset="0"/>
              </a:rPr>
              <a:t>пошук</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партнерів</a:t>
            </a:r>
            <a:endParaRPr lang="en-US" sz="2000" dirty="0">
              <a:latin typeface="Arial" panose="020B0604020202020204" pitchFamily="34" charset="0"/>
              <a:cs typeface="Arial" panose="020B0604020202020204" pitchFamily="34" charset="0"/>
            </a:endParaRPr>
          </a:p>
          <a:p>
            <a:pPr marL="469900" indent="-457200">
              <a:lnSpc>
                <a:spcPct val="100000"/>
              </a:lnSpc>
              <a:buFont typeface="+mj-lt"/>
              <a:buAutoNum type="arabicPeriod"/>
            </a:pPr>
            <a:endParaRPr lang="uk-UA" sz="2000" dirty="0">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404739" y="1052736"/>
            <a:ext cx="10575401" cy="369332"/>
          </a:xfrm>
          <a:prstGeom prst="rect">
            <a:avLst/>
          </a:prstGeom>
        </p:spPr>
        <p:txBody>
          <a:bodyPr vert="horz" wrap="square" lIns="0" tIns="0" rIns="0" bIns="0" rtlCol="0">
            <a:spAutoFit/>
          </a:bodyPr>
          <a:lstStyle/>
          <a:p>
            <a:pPr marL="12700">
              <a:lnSpc>
                <a:spcPct val="100000"/>
              </a:lnSpc>
            </a:pPr>
            <a:r>
              <a:rPr lang="uk-UA" sz="2400" dirty="0">
                <a:latin typeface="Arial" panose="020B0604020202020204" pitchFamily="34" charset="0"/>
                <a:cs typeface="Arial" panose="020B0604020202020204" pitchFamily="34" charset="0"/>
              </a:rPr>
              <a:t>Тематичні та секторальні цифрові мережі ЄС  </a:t>
            </a:r>
            <a:endParaRPr sz="2400" dirty="0">
              <a:latin typeface="Arial" panose="020B0604020202020204" pitchFamily="34" charset="0"/>
              <a:cs typeface="Arial" panose="020B0604020202020204" pitchFamily="34" charset="0"/>
            </a:endParaRPr>
          </a:p>
        </p:txBody>
      </p:sp>
      <p:sp>
        <p:nvSpPr>
          <p:cNvPr id="4" name="Місце для номера слайда 3">
            <a:extLst>
              <a:ext uri="{FF2B5EF4-FFF2-40B4-BE49-F238E27FC236}">
                <a16:creationId xmlns:a16="http://schemas.microsoft.com/office/drawing/2014/main" xmlns="" id="{7F82800F-A48A-44BA-BE88-9E7ADC98F50A}"/>
              </a:ext>
            </a:extLst>
          </p:cNvPr>
          <p:cNvSpPr>
            <a:spLocks noGrp="1"/>
          </p:cNvSpPr>
          <p:nvPr>
            <p:ph type="sldNum" sz="quarter" idx="4294967295"/>
          </p:nvPr>
        </p:nvSpPr>
        <p:spPr>
          <a:xfrm>
            <a:off x="239130" y="6258900"/>
            <a:ext cx="1549101" cy="365125"/>
          </a:xfrm>
        </p:spPr>
        <p:txBody>
          <a:bodyPr/>
          <a:lstStyle/>
          <a:p>
            <a:fld id="{981B2206-E9FA-43B8-929C-7412B0FFB012}" type="slidenum">
              <a:rPr lang="uk-UA" smtClean="0"/>
              <a:t>28</a:t>
            </a:fld>
            <a:endParaRPr lang="uk-UA" dirty="0"/>
          </a:p>
        </p:txBody>
      </p:sp>
      <p:sp>
        <p:nvSpPr>
          <p:cNvPr id="7" name="object 5">
            <a:extLst>
              <a:ext uri="{FF2B5EF4-FFF2-40B4-BE49-F238E27FC236}">
                <a16:creationId xmlns:a16="http://schemas.microsoft.com/office/drawing/2014/main" xmlns="" id="{04C3145F-829F-4592-AF01-8111FB52CAF5}"/>
              </a:ext>
            </a:extLst>
          </p:cNvPr>
          <p:cNvSpPr txBox="1"/>
          <p:nvPr/>
        </p:nvSpPr>
        <p:spPr>
          <a:xfrm>
            <a:off x="404739" y="1523159"/>
            <a:ext cx="11382522" cy="4385816"/>
          </a:xfrm>
          <a:prstGeom prst="rect">
            <a:avLst/>
          </a:prstGeom>
        </p:spPr>
        <p:txBody>
          <a:bodyPr vert="horz" wrap="square" lIns="0" tIns="0" rIns="0" bIns="0" rtlCol="0">
            <a:spAutoFit/>
          </a:bodyPr>
          <a:lstStyle/>
          <a:p>
            <a:pPr marL="469900" indent="-457200">
              <a:lnSpc>
                <a:spcPct val="100000"/>
              </a:lnSpc>
              <a:spcBef>
                <a:spcPts val="600"/>
              </a:spcBef>
              <a:buFont typeface="+mj-lt"/>
              <a:buAutoNum type="arabicPeriod"/>
            </a:pPr>
            <a:r>
              <a:rPr lang="en-US" sz="2000" dirty="0">
                <a:latin typeface="Arial" panose="020B0604020202020204" pitchFamily="34" charset="0"/>
                <a:cs typeface="Arial" panose="020B0604020202020204" pitchFamily="34" charset="0"/>
                <a:hlinkClick r:id="rId2"/>
              </a:rPr>
              <a:t>EIT Digital  </a:t>
            </a:r>
            <a:r>
              <a:rPr lang="en-US" sz="2000" dirty="0">
                <a:latin typeface="Arial" panose="020B0604020202020204" pitchFamily="34" charset="0"/>
                <a:cs typeface="Arial" panose="020B0604020202020204" pitchFamily="34" charset="0"/>
              </a:rPr>
              <a:t>-   </a:t>
            </a:r>
            <a:r>
              <a:rPr lang="uk-UA" sz="2000" dirty="0">
                <a:latin typeface="Arial" panose="020B0604020202020204" pitchFamily="34" charset="0"/>
                <a:cs typeface="Arial" panose="020B0604020202020204" pitchFamily="34" charset="0"/>
              </a:rPr>
              <a:t>спільнота цифрових технологій </a:t>
            </a:r>
            <a:r>
              <a:rPr lang="en-US" sz="2000" dirty="0">
                <a:latin typeface="Arial" panose="020B0604020202020204" pitchFamily="34" charset="0"/>
                <a:cs typeface="Arial" panose="020B0604020202020204" pitchFamily="34" charset="0"/>
              </a:rPr>
              <a:t>EIT</a:t>
            </a:r>
            <a:endParaRPr lang="uk-UA" sz="2000" dirty="0">
              <a:latin typeface="Arial" panose="020B0604020202020204" pitchFamily="34" charset="0"/>
              <a:cs typeface="Arial" panose="020B0604020202020204" pitchFamily="34" charset="0"/>
            </a:endParaRPr>
          </a:p>
          <a:p>
            <a:pPr marL="469900" indent="-457200">
              <a:lnSpc>
                <a:spcPct val="100000"/>
              </a:lnSpc>
              <a:spcBef>
                <a:spcPts val="600"/>
              </a:spcBef>
              <a:buFont typeface="+mj-lt"/>
              <a:buAutoNum type="arabicPeriod"/>
            </a:pPr>
            <a:r>
              <a:rPr lang="en-US" sz="2000" dirty="0">
                <a:latin typeface="Arial" panose="020B0604020202020204" pitchFamily="34" charset="0"/>
                <a:cs typeface="Arial" panose="020B0604020202020204" pitchFamily="34" charset="0"/>
                <a:hlinkClick r:id="rId3"/>
              </a:rPr>
              <a:t>Funding Box </a:t>
            </a:r>
            <a:r>
              <a:rPr lang="en-US" sz="2000" dirty="0">
                <a:latin typeface="Arial" panose="020B0604020202020204" pitchFamily="34" charset="0"/>
                <a:cs typeface="Arial" panose="020B0604020202020204" pitchFamily="34" charset="0"/>
              </a:rPr>
              <a:t> -  </a:t>
            </a:r>
            <a:r>
              <a:rPr lang="uk-UA" sz="2000" dirty="0">
                <a:latin typeface="Arial" panose="020B0604020202020204" pitchFamily="34" charset="0"/>
                <a:cs typeface="Arial" panose="020B0604020202020204" pitchFamily="34" charset="0"/>
              </a:rPr>
              <a:t>портал підтримки у залученні каскадного фінансування</a:t>
            </a:r>
          </a:p>
          <a:p>
            <a:pPr marL="469900" indent="-457200">
              <a:spcBef>
                <a:spcPts val="600"/>
              </a:spcBef>
              <a:buFont typeface="+mj-lt"/>
              <a:buAutoNum type="arabicPeriod"/>
            </a:pPr>
            <a:r>
              <a:rPr lang="en-US" sz="2000" dirty="0">
                <a:latin typeface="Arial" panose="020B0604020202020204" pitchFamily="34" charset="0"/>
                <a:cs typeface="Arial" panose="020B0604020202020204" pitchFamily="34" charset="0"/>
                <a:hlinkClick r:id="rId4"/>
              </a:rPr>
              <a:t>F6s.com </a:t>
            </a:r>
            <a:r>
              <a:rPr lang="en-US" sz="2000" dirty="0">
                <a:latin typeface="Arial" panose="020B0604020202020204" pitchFamily="34" charset="0"/>
                <a:cs typeface="Arial" panose="020B0604020202020204" pitchFamily="34" charset="0"/>
              </a:rPr>
              <a:t>– </a:t>
            </a:r>
            <a:r>
              <a:rPr lang="uk-UA" sz="2000" dirty="0">
                <a:latin typeface="Arial" panose="020B0604020202020204" pitchFamily="34" charset="0"/>
                <a:cs typeface="Arial" panose="020B0604020202020204" pitchFamily="34" charset="0"/>
              </a:rPr>
              <a:t>площадка подання аплікацій по каскадному фінансуванню</a:t>
            </a:r>
            <a:endParaRPr lang="en-US" sz="2000" dirty="0">
              <a:latin typeface="Arial" panose="020B0604020202020204" pitchFamily="34" charset="0"/>
              <a:cs typeface="Arial" panose="020B0604020202020204" pitchFamily="34" charset="0"/>
            </a:endParaRPr>
          </a:p>
          <a:p>
            <a:pPr marL="469900" indent="-457200">
              <a:lnSpc>
                <a:spcPct val="100000"/>
              </a:lnSpc>
              <a:spcBef>
                <a:spcPts val="600"/>
              </a:spcBef>
              <a:buFont typeface="+mj-lt"/>
              <a:buAutoNum type="arabicPeriod"/>
            </a:pPr>
            <a:r>
              <a:rPr lang="uk-UA" sz="2000" dirty="0">
                <a:latin typeface="Arial" panose="020B0604020202020204" pitchFamily="34" charset="0"/>
                <a:cs typeface="Arial" panose="020B0604020202020204" pitchFamily="34" charset="0"/>
                <a:hlinkClick r:id="rId5"/>
              </a:rPr>
              <a:t>Спільноти </a:t>
            </a:r>
            <a:r>
              <a:rPr lang="en-US" sz="2000" dirty="0">
                <a:latin typeface="Arial" panose="020B0604020202020204" pitchFamily="34" charset="0"/>
                <a:cs typeface="Arial" panose="020B0604020202020204" pitchFamily="34" charset="0"/>
                <a:hlinkClick r:id="rId5"/>
              </a:rPr>
              <a:t>I4MS </a:t>
            </a:r>
            <a:r>
              <a:rPr lang="en-US" sz="2000" dirty="0">
                <a:latin typeface="Arial" panose="020B0604020202020204" pitchFamily="34" charset="0"/>
                <a:cs typeface="Arial" panose="020B0604020202020204" pitchFamily="34" charset="0"/>
              </a:rPr>
              <a:t> - </a:t>
            </a:r>
            <a:r>
              <a:rPr lang="uk-UA" sz="2000" dirty="0">
                <a:latin typeface="Arial" panose="020B0604020202020204" pitchFamily="34" charset="0"/>
                <a:cs typeface="Arial" panose="020B0604020202020204" pitchFamily="34" charset="0"/>
              </a:rPr>
              <a:t>підтримка </a:t>
            </a:r>
            <a:r>
              <a:rPr lang="uk-UA" sz="2000" dirty="0" err="1">
                <a:latin typeface="Arial" panose="020B0604020202020204" pitchFamily="34" charset="0"/>
                <a:cs typeface="Arial" panose="020B0604020202020204" pitchFamily="34" charset="0"/>
              </a:rPr>
              <a:t>партнерств</a:t>
            </a:r>
            <a:r>
              <a:rPr lang="uk-UA" sz="2000" dirty="0">
                <a:latin typeface="Arial" panose="020B0604020202020204" pitchFamily="34" charset="0"/>
                <a:cs typeface="Arial" panose="020B0604020202020204" pitchFamily="34" charset="0"/>
              </a:rPr>
              <a:t> у сфері Індустрії 4.0</a:t>
            </a:r>
          </a:p>
          <a:p>
            <a:pPr marL="469900" indent="-457200">
              <a:spcBef>
                <a:spcPts val="600"/>
              </a:spcBef>
              <a:buFont typeface="+mj-lt"/>
              <a:buAutoNum type="arabicPeriod"/>
            </a:pPr>
            <a:r>
              <a:rPr lang="en-US" sz="2000" dirty="0">
                <a:latin typeface="Arial" panose="020B0604020202020204" pitchFamily="34" charset="0"/>
                <a:cs typeface="Arial" panose="020B0604020202020204" pitchFamily="34" charset="0"/>
                <a:hlinkClick r:id="rId6"/>
              </a:rPr>
              <a:t>European Partnerships in digital, industry and space</a:t>
            </a:r>
            <a:r>
              <a:rPr lang="uk-UA" sz="2000" dirty="0">
                <a:latin typeface="Arial" panose="020B0604020202020204" pitchFamily="34" charset="0"/>
                <a:cs typeface="Arial" panose="020B0604020202020204" pitchFamily="34" charset="0"/>
              </a:rPr>
              <a:t> – Європейські партнерства </a:t>
            </a:r>
            <a:endParaRPr lang="en-US" sz="2000" dirty="0">
              <a:latin typeface="Arial" panose="020B0604020202020204" pitchFamily="34" charset="0"/>
              <a:cs typeface="Arial" panose="020B0604020202020204" pitchFamily="34" charset="0"/>
            </a:endParaRPr>
          </a:p>
          <a:p>
            <a:pPr marL="469900" indent="-457200">
              <a:spcBef>
                <a:spcPts val="600"/>
              </a:spcBef>
              <a:buFont typeface="+mj-lt"/>
              <a:buAutoNum type="arabicPeriod"/>
            </a:pPr>
            <a:r>
              <a:rPr lang="en-US" sz="2000" dirty="0">
                <a:latin typeface="Arial" panose="020B0604020202020204" pitchFamily="34" charset="0"/>
                <a:cs typeface="Arial" panose="020B0604020202020204" pitchFamily="34" charset="0"/>
                <a:hlinkClick r:id="rId7"/>
              </a:rPr>
              <a:t>European Cluster Collaboration Platform </a:t>
            </a:r>
            <a:r>
              <a:rPr lang="en-US" sz="2000" dirty="0">
                <a:latin typeface="Arial" panose="020B0604020202020204" pitchFamily="34" charset="0"/>
                <a:cs typeface="Arial" panose="020B0604020202020204" pitchFamily="34" charset="0"/>
              </a:rPr>
              <a:t>– </a:t>
            </a:r>
            <a:r>
              <a:rPr lang="uk-UA" sz="2000" dirty="0">
                <a:latin typeface="Arial" panose="020B0604020202020204" pitchFamily="34" charset="0"/>
                <a:cs typeface="Arial" panose="020B0604020202020204" pitchFamily="34" charset="0"/>
              </a:rPr>
              <a:t>підтримка</a:t>
            </a:r>
            <a:r>
              <a:rPr lang="en-US" sz="2000" dirty="0">
                <a:latin typeface="Arial" panose="020B0604020202020204" pitchFamily="34" charset="0"/>
                <a:cs typeface="Arial" panose="020B0604020202020204" pitchFamily="34" charset="0"/>
              </a:rPr>
              <a:t> </a:t>
            </a:r>
            <a:r>
              <a:rPr lang="uk-UA" sz="2000" dirty="0">
                <a:latin typeface="Arial" panose="020B0604020202020204" pitchFamily="34" charset="0"/>
                <a:cs typeface="Arial" panose="020B0604020202020204" pitchFamily="34" charset="0"/>
              </a:rPr>
              <a:t>співпраці кластерів </a:t>
            </a:r>
          </a:p>
          <a:p>
            <a:pPr marL="469900" indent="-457200">
              <a:spcBef>
                <a:spcPts val="600"/>
              </a:spcBef>
              <a:buFont typeface="+mj-lt"/>
              <a:buAutoNum type="arabicPeriod"/>
            </a:pPr>
            <a:r>
              <a:rPr lang="en-GB" sz="2000" dirty="0">
                <a:latin typeface="Arial" panose="020B0604020202020204" pitchFamily="34" charset="0"/>
                <a:cs typeface="Arial" panose="020B0604020202020204" pitchFamily="34" charset="0"/>
                <a:hlinkClick r:id="rId8"/>
              </a:rPr>
              <a:t>European Business &amp; Innovation Centre Network </a:t>
            </a:r>
            <a:r>
              <a:rPr lang="en-US" sz="2000" dirty="0">
                <a:latin typeface="Arial" panose="020B0604020202020204" pitchFamily="34" charset="0"/>
                <a:cs typeface="Arial" panose="020B0604020202020204" pitchFamily="34" charset="0"/>
                <a:hlinkClick r:id="rId8"/>
              </a:rPr>
              <a:t> </a:t>
            </a:r>
            <a:r>
              <a:rPr lang="en-US" sz="2000" dirty="0">
                <a:latin typeface="Arial" panose="020B0604020202020204" pitchFamily="34" charset="0"/>
                <a:cs typeface="Arial" panose="020B0604020202020204" pitchFamily="34" charset="0"/>
              </a:rPr>
              <a:t>–  </a:t>
            </a:r>
            <a:r>
              <a:rPr lang="uk-UA" sz="2000" dirty="0">
                <a:latin typeface="Arial" panose="020B0604020202020204" pitchFamily="34" charset="0"/>
                <a:cs typeface="Arial" panose="020B0604020202020204" pitchFamily="34" charset="0"/>
              </a:rPr>
              <a:t>У Мінекономіки були плани приєднання до цієї мережі</a:t>
            </a:r>
          </a:p>
          <a:p>
            <a:pPr marL="469900" indent="-457200">
              <a:spcBef>
                <a:spcPts val="600"/>
              </a:spcBef>
              <a:buFont typeface="+mj-lt"/>
              <a:buAutoNum type="arabicPeriod"/>
            </a:pPr>
            <a:r>
              <a:rPr lang="uk-UA" sz="2000" dirty="0">
                <a:latin typeface="Arial" panose="020B0604020202020204" pitchFamily="34" charset="0"/>
                <a:cs typeface="Arial" panose="020B0604020202020204" pitchFamily="34" charset="0"/>
                <a:hlinkClick r:id="rId9"/>
              </a:rPr>
              <a:t>Європейська платформа штучного інтелекту </a:t>
            </a:r>
            <a:endParaRPr lang="uk-UA" sz="2000" dirty="0">
              <a:latin typeface="Arial" panose="020B0604020202020204" pitchFamily="34" charset="0"/>
              <a:cs typeface="Arial" panose="020B0604020202020204" pitchFamily="34" charset="0"/>
            </a:endParaRPr>
          </a:p>
          <a:p>
            <a:pPr marL="469900" indent="-457200">
              <a:spcBef>
                <a:spcPts val="600"/>
              </a:spcBef>
              <a:buFont typeface="+mj-lt"/>
              <a:buAutoNum type="arabicPeriod"/>
            </a:pPr>
            <a:r>
              <a:rPr lang="uk-UA" sz="2000" dirty="0">
                <a:latin typeface="Arial" panose="020B0604020202020204" pitchFamily="34" charset="0"/>
                <a:cs typeface="Arial" panose="020B0604020202020204" pitchFamily="34" charset="0"/>
                <a:hlinkClick r:id="rId10"/>
              </a:rPr>
              <a:t>Матеріали </a:t>
            </a:r>
            <a:r>
              <a:rPr lang="en-US" sz="2000" dirty="0">
                <a:latin typeface="Arial" panose="020B0604020202020204" pitchFamily="34" charset="0"/>
                <a:cs typeface="Arial" panose="020B0604020202020204" pitchFamily="34" charset="0"/>
                <a:hlinkClick r:id="rId10"/>
              </a:rPr>
              <a:t>EU4Digital </a:t>
            </a:r>
            <a:endParaRPr lang="en-US" sz="2000"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xmlns="" val="tx"/>
                  </a:ext>
                </a:extLst>
              </a:hlinkClick>
            </a:endParaRPr>
          </a:p>
          <a:p>
            <a:pPr marL="469900" indent="-457200">
              <a:lnSpc>
                <a:spcPct val="100000"/>
              </a:lnSpc>
              <a:spcBef>
                <a:spcPts val="600"/>
              </a:spcBef>
              <a:buFont typeface="+mj-lt"/>
              <a:buAutoNum type="arabicPeriod"/>
            </a:pPr>
            <a:endParaRPr lang="uk-UA" sz="2000" dirty="0">
              <a:latin typeface="Arial" panose="020B0604020202020204" pitchFamily="34" charset="0"/>
              <a:cs typeface="Arial" panose="020B0604020202020204" pitchFamily="34" charset="0"/>
            </a:endParaRPr>
          </a:p>
          <a:p>
            <a:pPr marL="469900" indent="-457200">
              <a:lnSpc>
                <a:spcPct val="100000"/>
              </a:lnSpc>
              <a:buFont typeface="+mj-lt"/>
              <a:buAutoNum type="arabicPeriod"/>
            </a:pPr>
            <a:endParaRPr lang="uk-U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9592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11162F3-9982-2D76-151D-778996F5627B}"/>
              </a:ext>
            </a:extLst>
          </p:cNvPr>
          <p:cNvSpPr>
            <a:spLocks noGrp="1"/>
          </p:cNvSpPr>
          <p:nvPr>
            <p:ph type="ctrTitle"/>
          </p:nvPr>
        </p:nvSpPr>
        <p:spPr>
          <a:xfrm>
            <a:off x="263352" y="1340768"/>
            <a:ext cx="11089232" cy="3312368"/>
          </a:xfrm>
        </p:spPr>
        <p:txBody>
          <a:bodyPr>
            <a:normAutofit/>
          </a:bodyPr>
          <a:lstStyle/>
          <a:p>
            <a:r>
              <a:rPr lang="uk-UA" sz="3200" dirty="0">
                <a:latin typeface="Arial" panose="020B0604020202020204" pitchFamily="34" charset="0"/>
              </a:rPr>
              <a:t>Як читати оголошення про конкурс </a:t>
            </a:r>
            <a:br>
              <a:rPr lang="uk-UA" sz="3200" dirty="0">
                <a:latin typeface="Arial" panose="020B0604020202020204" pitchFamily="34" charset="0"/>
              </a:rPr>
            </a:br>
            <a:r>
              <a:rPr lang="uk-UA" sz="3200" dirty="0">
                <a:latin typeface="Arial" panose="020B0604020202020204" pitchFamily="34" charset="0"/>
              </a:rPr>
              <a:t/>
            </a:r>
            <a:br>
              <a:rPr lang="uk-UA" sz="3200" dirty="0">
                <a:latin typeface="Arial" panose="020B0604020202020204" pitchFamily="34" charset="0"/>
              </a:rPr>
            </a:br>
            <a:r>
              <a:rPr lang="uk-UA" sz="3200" dirty="0">
                <a:latin typeface="Arial" panose="020B0604020202020204" pitchFamily="34" charset="0"/>
              </a:rPr>
              <a:t>та генерувати ідеї </a:t>
            </a:r>
            <a:r>
              <a:rPr lang="uk-UA" sz="3200" dirty="0" err="1">
                <a:latin typeface="Arial" panose="020B0604020202020204" pitchFamily="34" charset="0"/>
              </a:rPr>
              <a:t>проєктів</a:t>
            </a:r>
            <a:r>
              <a:rPr lang="uk-UA" sz="3200" dirty="0">
                <a:latin typeface="Arial" panose="020B0604020202020204" pitchFamily="34" charset="0"/>
              </a:rPr>
              <a:t>? </a:t>
            </a:r>
            <a:br>
              <a:rPr lang="uk-UA" sz="3200" dirty="0">
                <a:latin typeface="Arial" panose="020B0604020202020204" pitchFamily="34" charset="0"/>
              </a:rPr>
            </a:br>
            <a:endParaRPr lang="uk-UA" sz="3200" dirty="0"/>
          </a:p>
        </p:txBody>
      </p:sp>
    </p:spTree>
    <p:extLst>
      <p:ext uri="{BB962C8B-B14F-4D97-AF65-F5344CB8AC3E}">
        <p14:creationId xmlns:p14="http://schemas.microsoft.com/office/powerpoint/2010/main" val="687456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6688" y="908721"/>
            <a:ext cx="11233248" cy="576063"/>
          </a:xfrm>
        </p:spPr>
        <p:txBody>
          <a:bodyPr>
            <a:noAutofit/>
          </a:bodyPr>
          <a:lstStyle/>
          <a:p>
            <a:r>
              <a:rPr lang="uk-UA" sz="3200" b="1" dirty="0" err="1">
                <a:latin typeface="Arial" panose="020B0604020202020204" pitchFamily="34" charset="0"/>
                <a:ea typeface="Verdana" panose="020B0604030504040204" pitchFamily="34" charset="0"/>
                <a:cs typeface="Arial" panose="020B0604020202020204" pitchFamily="34" charset="0"/>
              </a:rPr>
              <a:t>Проєкти</a:t>
            </a:r>
            <a:r>
              <a:rPr lang="uk-UA" sz="3200" b="1" dirty="0">
                <a:latin typeface="Arial" panose="020B0604020202020204" pitchFamily="34" charset="0"/>
                <a:ea typeface="Verdana" panose="020B0604030504040204" pitchFamily="34" charset="0"/>
                <a:cs typeface="Arial" panose="020B0604020202020204" pitchFamily="34" charset="0"/>
              </a:rPr>
              <a:t> АЄІ - </a:t>
            </a:r>
            <a:r>
              <a:rPr lang="en-US" sz="3200" b="1" dirty="0">
                <a:latin typeface="Arial" panose="020B0604020202020204" pitchFamily="34" charset="0"/>
                <a:ea typeface="Verdana" panose="020B0604030504040204" pitchFamily="34" charset="0"/>
                <a:cs typeface="Arial" panose="020B0604020202020204" pitchFamily="34" charset="0"/>
                <a:hlinkClick r:id="rId2"/>
              </a:rPr>
              <a:t>https://aei.org.ua/projekty</a:t>
            </a:r>
            <a:r>
              <a:rPr lang="uk-UA" sz="3200" b="1" dirty="0">
                <a:latin typeface="Arial" panose="020B0604020202020204" pitchFamily="34" charset="0"/>
                <a:ea typeface="Verdana" panose="020B0604030504040204" pitchFamily="34" charset="0"/>
                <a:cs typeface="Arial" panose="020B0604020202020204" pitchFamily="34" charset="0"/>
              </a:rPr>
              <a:t> </a:t>
            </a:r>
          </a:p>
        </p:txBody>
      </p:sp>
      <p:pic>
        <p:nvPicPr>
          <p:cNvPr id="4" name="Рисунок 3" descr="The image is a collage of various EU-related themes and symbols, including NEO-CYCLE, innovation, support for Ukraine, and eco-friendly projects, with a focus on local initiatives and public participation in EU programs.&#10;&#10;Вміст на основі ШІ може бути неправильним.">
            <a:extLst>
              <a:ext uri="{FF2B5EF4-FFF2-40B4-BE49-F238E27FC236}">
                <a16:creationId xmlns:a16="http://schemas.microsoft.com/office/drawing/2014/main" xmlns="" id="{22378EF9-CF22-F992-9E8D-7B3CEFA18165}"/>
              </a:ext>
            </a:extLst>
          </p:cNvPr>
          <p:cNvPicPr>
            <a:picLocks noChangeAspect="1"/>
          </p:cNvPicPr>
          <p:nvPr/>
        </p:nvPicPr>
        <p:blipFill>
          <a:blip r:embed="rId3"/>
          <a:stretch>
            <a:fillRect/>
          </a:stretch>
        </p:blipFill>
        <p:spPr>
          <a:xfrm>
            <a:off x="887760" y="1556792"/>
            <a:ext cx="9264352" cy="4683442"/>
          </a:xfrm>
          <a:prstGeom prst="rect">
            <a:avLst/>
          </a:prstGeom>
        </p:spPr>
      </p:pic>
    </p:spTree>
    <p:extLst>
      <p:ext uri="{BB962C8B-B14F-4D97-AF65-F5344CB8AC3E}">
        <p14:creationId xmlns:p14="http://schemas.microsoft.com/office/powerpoint/2010/main" val="1555745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7A816B0-9AC5-6532-C2A5-60407D3C6BD4}"/>
              </a:ext>
            </a:extLst>
          </p:cNvPr>
          <p:cNvSpPr>
            <a:spLocks noGrp="1"/>
          </p:cNvSpPr>
          <p:nvPr>
            <p:ph type="ctrTitle"/>
          </p:nvPr>
        </p:nvSpPr>
        <p:spPr>
          <a:xfrm>
            <a:off x="366459" y="908720"/>
            <a:ext cx="10363200" cy="629245"/>
          </a:xfrm>
        </p:spPr>
        <p:txBody>
          <a:bodyPr>
            <a:normAutofit fontScale="90000"/>
          </a:bodyPr>
          <a:lstStyle/>
          <a:p>
            <a:r>
              <a:rPr lang="uk-UA" dirty="0"/>
              <a:t>Складові оголошення про конкурс</a:t>
            </a:r>
            <a:endParaRPr lang="en-US" dirty="0"/>
          </a:p>
        </p:txBody>
      </p:sp>
      <p:sp>
        <p:nvSpPr>
          <p:cNvPr id="3" name="Місце для вмісту 2">
            <a:extLst>
              <a:ext uri="{FF2B5EF4-FFF2-40B4-BE49-F238E27FC236}">
                <a16:creationId xmlns:a16="http://schemas.microsoft.com/office/drawing/2014/main" xmlns="" id="{04A1FE36-4107-7732-22A9-14A7A768A4A8}"/>
              </a:ext>
            </a:extLst>
          </p:cNvPr>
          <p:cNvSpPr>
            <a:spLocks noGrp="1"/>
          </p:cNvSpPr>
          <p:nvPr>
            <p:ph idx="1"/>
          </p:nvPr>
        </p:nvSpPr>
        <p:spPr>
          <a:xfrm>
            <a:off x="398011" y="1628800"/>
            <a:ext cx="11275133" cy="4584862"/>
          </a:xfrm>
        </p:spPr>
        <p:txBody>
          <a:bodyPr>
            <a:normAutofit/>
          </a:bodyPr>
          <a:lstStyle/>
          <a:p>
            <a:pPr>
              <a:buFont typeface="Wingdings" panose="05000000000000000000" pitchFamily="2" charset="2"/>
              <a:buChar char="§"/>
            </a:pPr>
            <a:r>
              <a:rPr lang="uk-UA" sz="2000" dirty="0">
                <a:latin typeface="Arial" panose="020B0604020202020204" pitchFamily="34" charset="0"/>
                <a:cs typeface="Arial" panose="020B0604020202020204" pitchFamily="34" charset="0"/>
              </a:rPr>
              <a:t>Тематика конкурсу (загальна ціль та конкретні вимоги даного оголошення) </a:t>
            </a:r>
          </a:p>
          <a:p>
            <a:pPr>
              <a:buFont typeface="Wingdings" panose="05000000000000000000" pitchFamily="2" charset="2"/>
              <a:buChar char="§"/>
            </a:pPr>
            <a:r>
              <a:rPr lang="uk-UA" sz="2000" dirty="0">
                <a:latin typeface="Arial" panose="020B0604020202020204" pitchFamily="34" charset="0"/>
                <a:cs typeface="Arial" panose="020B0604020202020204" pitchFamily="34" charset="0"/>
              </a:rPr>
              <a:t>Формальні умови (хто, які вимоги до організацій, до складу партнерів, до координатора і </a:t>
            </a:r>
            <a:r>
              <a:rPr lang="uk-UA" sz="2000" dirty="0" err="1">
                <a:latin typeface="Arial" panose="020B0604020202020204" pitchFamily="34" charset="0"/>
                <a:cs typeface="Arial" panose="020B0604020202020204" pitchFamily="34" charset="0"/>
              </a:rPr>
              <a:t>т.п</a:t>
            </a:r>
            <a:r>
              <a:rPr lang="uk-UA" sz="2000" dirty="0">
                <a:latin typeface="Arial" panose="020B0604020202020204" pitchFamily="34" charset="0"/>
                <a:cs typeface="Arial" panose="020B0604020202020204" pitchFamily="34" charset="0"/>
              </a:rPr>
              <a:t>.). Особлива увага до процедури подання – аплікаційна форма, бюджет та процедури перерахування коштів та </a:t>
            </a:r>
            <a:r>
              <a:rPr lang="uk-UA" sz="2000" dirty="0">
                <a:solidFill>
                  <a:srgbClr val="FF0000"/>
                </a:solidFill>
                <a:latin typeface="Arial" panose="020B0604020202020204" pitchFamily="34" charset="0"/>
                <a:cs typeface="Arial" panose="020B0604020202020204" pitchFamily="34" charset="0"/>
              </a:rPr>
              <a:t>дедлайн.</a:t>
            </a:r>
          </a:p>
          <a:p>
            <a:pPr>
              <a:buFont typeface="Wingdings" panose="05000000000000000000" pitchFamily="2" charset="2"/>
              <a:buChar char="§"/>
            </a:pPr>
            <a:r>
              <a:rPr lang="uk-UA" sz="2000" dirty="0">
                <a:latin typeface="Arial" panose="020B0604020202020204" pitchFamily="34" charset="0"/>
                <a:cs typeface="Arial" panose="020B0604020202020204" pitchFamily="34" charset="0"/>
              </a:rPr>
              <a:t>Наявність рекомендацій (</a:t>
            </a:r>
            <a:r>
              <a:rPr lang="uk-UA" sz="2000" dirty="0" err="1">
                <a:latin typeface="Arial" panose="020B0604020202020204" pitchFamily="34" charset="0"/>
                <a:cs typeface="Arial" panose="020B0604020202020204" pitchFamily="34" charset="0"/>
              </a:rPr>
              <a:t>гайдів</a:t>
            </a:r>
            <a:r>
              <a:rPr lang="uk-UA" sz="2000" dirty="0">
                <a:latin typeface="Arial" panose="020B0604020202020204" pitchFamily="34" charset="0"/>
                <a:cs typeface="Arial" panose="020B0604020202020204" pitchFamily="34" charset="0"/>
              </a:rPr>
              <a:t> – </a:t>
            </a:r>
            <a:r>
              <a:rPr lang="en-US" sz="2000" dirty="0">
                <a:latin typeface="Arial" panose="020B0604020202020204" pitchFamily="34" charset="0"/>
                <a:cs typeface="Arial" panose="020B0604020202020204" pitchFamily="34" charset="0"/>
              </a:rPr>
              <a:t>guides)</a:t>
            </a:r>
          </a:p>
          <a:p>
            <a:pPr>
              <a:buFont typeface="Wingdings" panose="05000000000000000000" pitchFamily="2" charset="2"/>
              <a:buChar char="§"/>
            </a:pPr>
            <a:r>
              <a:rPr lang="uk-UA" sz="2000" dirty="0">
                <a:latin typeface="Arial" panose="020B0604020202020204" pitchFamily="34" charset="0"/>
                <a:cs typeface="Arial" panose="020B0604020202020204" pitchFamily="34" charset="0"/>
              </a:rPr>
              <a:t>Які є приклади фінансування у програмі яка оголосила конкурс, </a:t>
            </a:r>
          </a:p>
          <a:p>
            <a:pPr>
              <a:buFont typeface="Wingdings" panose="05000000000000000000" pitchFamily="2" charset="2"/>
              <a:buChar char="§"/>
            </a:pPr>
            <a:r>
              <a:rPr lang="uk-UA" sz="2000" dirty="0">
                <a:latin typeface="Arial" panose="020B0604020202020204" pitchFamily="34" charset="0"/>
                <a:cs typeface="Arial" panose="020B0604020202020204" pitchFamily="34" charset="0"/>
              </a:rPr>
              <a:t>Чи є інструменти пошуку партнерів (розміщення профілю та пропозицій)</a:t>
            </a:r>
          </a:p>
          <a:p>
            <a:pPr>
              <a:buFont typeface="Wingdings" panose="05000000000000000000" pitchFamily="2" charset="2"/>
              <a:buChar char="§"/>
            </a:pPr>
            <a:r>
              <a:rPr lang="uk-UA" sz="2000" dirty="0">
                <a:latin typeface="Arial" panose="020B0604020202020204" pitchFamily="34" charset="0"/>
                <a:cs typeface="Arial" panose="020B0604020202020204" pitchFamily="34" charset="0"/>
              </a:rPr>
              <a:t>Чи проводять інформаційні заходи про оголошені конкурси</a:t>
            </a:r>
          </a:p>
          <a:p>
            <a:pPr>
              <a:buFont typeface="Wingdings" panose="05000000000000000000" pitchFamily="2" charset="2"/>
              <a:buChar char="§"/>
            </a:pPr>
            <a:r>
              <a:rPr lang="uk-UA" sz="2000" dirty="0">
                <a:latin typeface="Arial" panose="020B0604020202020204" pitchFamily="34" charset="0"/>
                <a:cs typeface="Arial" panose="020B0604020202020204" pitchFamily="34" charset="0"/>
              </a:rPr>
              <a:t>Чи є розділ </a:t>
            </a:r>
            <a:r>
              <a:rPr lang="en-US" sz="2000" dirty="0">
                <a:latin typeface="Arial" panose="020B0604020202020204" pitchFamily="34" charset="0"/>
                <a:cs typeface="Arial" panose="020B0604020202020204" pitchFamily="34" charset="0"/>
              </a:rPr>
              <a:t>FAQ </a:t>
            </a:r>
            <a:r>
              <a:rPr lang="uk-UA" sz="2000" dirty="0">
                <a:latin typeface="Arial" panose="020B0604020202020204" pitchFamily="34" charset="0"/>
                <a:cs typeface="Arial" panose="020B0604020202020204" pitchFamily="34" charset="0"/>
              </a:rPr>
              <a:t> на сторінці програми (чи конкурсу)</a:t>
            </a:r>
          </a:p>
          <a:p>
            <a:pPr>
              <a:buFont typeface="Wingdings" panose="05000000000000000000" pitchFamily="2" charset="2"/>
              <a:buChar char="§"/>
            </a:pPr>
            <a:r>
              <a:rPr lang="uk-UA" sz="2000" dirty="0">
                <a:latin typeface="Arial" panose="020B0604020202020204" pitchFamily="34" charset="0"/>
                <a:cs typeface="Arial" panose="020B0604020202020204" pitchFamily="34" charset="0"/>
              </a:rPr>
              <a:t>Чи є контактні особи, які можуть надати консультації</a:t>
            </a:r>
          </a:p>
          <a:p>
            <a:pPr>
              <a:buFont typeface="Wingdings" panose="05000000000000000000" pitchFamily="2" charset="2"/>
              <a:buChar char="§"/>
            </a:pPr>
            <a:endParaRPr lang="uk-UA" sz="2000" dirty="0">
              <a:latin typeface="Arial" panose="020B0604020202020204" pitchFamily="34" charset="0"/>
              <a:cs typeface="Arial" panose="020B0604020202020204" pitchFamily="34" charset="0"/>
            </a:endParaRPr>
          </a:p>
          <a:p>
            <a:pPr marL="0" indent="0" algn="ctr">
              <a:buNone/>
            </a:pPr>
            <a:r>
              <a:rPr lang="uk-UA" sz="2000" b="1" dirty="0">
                <a:highlight>
                  <a:srgbClr val="FFFF00"/>
                </a:highlight>
                <a:latin typeface="Arial" panose="020B0604020202020204" pitchFamily="34" charset="0"/>
                <a:cs typeface="Arial" panose="020B0604020202020204" pitchFamily="34" charset="0"/>
              </a:rPr>
              <a:t>Для програми Горизонт Європа ВІДПОВІДЬ  - ТАК  на всі ці питання</a:t>
            </a:r>
          </a:p>
        </p:txBody>
      </p:sp>
    </p:spTree>
    <p:extLst>
      <p:ext uri="{BB962C8B-B14F-4D97-AF65-F5344CB8AC3E}">
        <p14:creationId xmlns:p14="http://schemas.microsoft.com/office/powerpoint/2010/main" val="2525977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CD79B51-25D1-24CC-E10F-739B44AC60F3}"/>
              </a:ext>
            </a:extLst>
          </p:cNvPr>
          <p:cNvSpPr>
            <a:spLocks noGrp="1"/>
          </p:cNvSpPr>
          <p:nvPr>
            <p:ph type="ctrTitle"/>
          </p:nvPr>
        </p:nvSpPr>
        <p:spPr>
          <a:xfrm>
            <a:off x="365483" y="1052736"/>
            <a:ext cx="10363200" cy="629245"/>
          </a:xfrm>
        </p:spPr>
        <p:txBody>
          <a:bodyPr>
            <a:normAutofit/>
          </a:bodyPr>
          <a:lstStyle/>
          <a:p>
            <a:r>
              <a:rPr lang="uk-UA" sz="2800" dirty="0"/>
              <a:t>Генерація ідеї – чи ідентифікація власної спроможності </a:t>
            </a:r>
            <a:endParaRPr lang="en-US" sz="2800" dirty="0"/>
          </a:p>
        </p:txBody>
      </p:sp>
      <p:sp>
        <p:nvSpPr>
          <p:cNvPr id="3" name="Місце для вмісту 2">
            <a:extLst>
              <a:ext uri="{FF2B5EF4-FFF2-40B4-BE49-F238E27FC236}">
                <a16:creationId xmlns:a16="http://schemas.microsoft.com/office/drawing/2014/main" xmlns="" id="{8BADFC19-C07C-E7EC-BCD0-1DA8D06D242E}"/>
              </a:ext>
            </a:extLst>
          </p:cNvPr>
          <p:cNvSpPr>
            <a:spLocks noGrp="1"/>
          </p:cNvSpPr>
          <p:nvPr>
            <p:ph idx="1"/>
          </p:nvPr>
        </p:nvSpPr>
        <p:spPr>
          <a:xfrm>
            <a:off x="365483" y="1763010"/>
            <a:ext cx="10972800" cy="4584862"/>
          </a:xfrm>
        </p:spPr>
        <p:txBody>
          <a:bodyPr>
            <a:normAutofit lnSpcReduction="10000"/>
          </a:bodyPr>
          <a:lstStyle/>
          <a:p>
            <a:pPr marL="0" indent="0">
              <a:buNone/>
            </a:pPr>
            <a:r>
              <a:rPr lang="uk-UA" sz="2000" b="1" dirty="0">
                <a:latin typeface="Arial" panose="020B0604020202020204" pitchFamily="34" charset="0"/>
                <a:cs typeface="Arial" panose="020B0604020202020204" pitchFamily="34" charset="0"/>
              </a:rPr>
              <a:t>Два напрямки дій: </a:t>
            </a:r>
          </a:p>
          <a:p>
            <a:pPr>
              <a:buFont typeface="Wingdings" panose="05000000000000000000" pitchFamily="2" charset="2"/>
              <a:buChar char="§"/>
            </a:pPr>
            <a:r>
              <a:rPr lang="uk-UA" sz="2000" dirty="0">
                <a:latin typeface="Arial" panose="020B0604020202020204" pitchFamily="34" charset="0"/>
                <a:cs typeface="Arial" panose="020B0604020202020204" pitchFamily="34" charset="0"/>
              </a:rPr>
              <a:t>пошук ресурсів на реалізацію власного задуму (тут </a:t>
            </a:r>
            <a:r>
              <a:rPr lang="en-US" sz="2000" dirty="0">
                <a:latin typeface="Arial" panose="020B0604020202020204" pitchFamily="34" charset="0"/>
                <a:cs typeface="Arial" panose="020B0604020202020204" pitchFamily="34" charset="0"/>
              </a:rPr>
              <a:t>Bottom up </a:t>
            </a:r>
            <a:r>
              <a:rPr lang="uk-UA" sz="2000" dirty="0">
                <a:latin typeface="Arial" panose="020B0604020202020204" pitchFamily="34" charset="0"/>
                <a:cs typeface="Arial" panose="020B0604020202020204" pitchFamily="34" charset="0"/>
              </a:rPr>
              <a:t>підхід та пошук релевантної тематики, але в останньому випадку важко знайти точну відповідність</a:t>
            </a:r>
          </a:p>
          <a:p>
            <a:pPr>
              <a:buFont typeface="Wingdings" panose="05000000000000000000" pitchFamily="2" charset="2"/>
              <a:buChar char="§"/>
            </a:pPr>
            <a:r>
              <a:rPr lang="uk-UA" sz="2000" dirty="0">
                <a:latin typeface="Arial" panose="020B0604020202020204" pitchFamily="34" charset="0"/>
                <a:cs typeface="Arial" panose="020B0604020202020204" pitchFamily="34" charset="0"/>
              </a:rPr>
              <a:t>аналіз тематики конкурсів різних програм, в рамках яких можуть бути задіяні професійні компетенції та можливості конкретної особи чи організації</a:t>
            </a:r>
          </a:p>
          <a:p>
            <a:pPr>
              <a:buFont typeface="Wingdings" panose="05000000000000000000" pitchFamily="2" charset="2"/>
              <a:buChar char="§"/>
            </a:pPr>
            <a:endParaRPr lang="uk-UA" sz="2000" dirty="0">
              <a:latin typeface="Arial" panose="020B0604020202020204" pitchFamily="34" charset="0"/>
              <a:cs typeface="Arial" panose="020B0604020202020204" pitchFamily="34" charset="0"/>
            </a:endParaRPr>
          </a:p>
          <a:p>
            <a:pPr marL="0" indent="0">
              <a:buNone/>
            </a:pPr>
            <a:r>
              <a:rPr lang="uk-UA" sz="2000" dirty="0">
                <a:latin typeface="Arial" panose="020B0604020202020204" pitchFamily="34" charset="0"/>
                <a:cs typeface="Arial" panose="020B0604020202020204" pitchFamily="34" charset="0"/>
              </a:rPr>
              <a:t>Ідея зазвичай відповідає цілям конкурсу за конкретною темою</a:t>
            </a:r>
          </a:p>
          <a:p>
            <a:pPr marL="0" indent="0">
              <a:buNone/>
            </a:pPr>
            <a:r>
              <a:rPr lang="uk-UA" sz="2000" dirty="0">
                <a:latin typeface="Arial" panose="020B0604020202020204" pitchFamily="34" charset="0"/>
                <a:cs typeface="Arial" panose="020B0604020202020204" pitchFamily="34" charset="0"/>
              </a:rPr>
              <a:t>В ході діалогу з </a:t>
            </a:r>
            <a:r>
              <a:rPr lang="uk-UA" sz="2000">
                <a:latin typeface="Arial" panose="020B0604020202020204" pitchFamily="34" charset="0"/>
                <a:cs typeface="Arial" panose="020B0604020202020204" pitchFamily="34" charset="0"/>
              </a:rPr>
              <a:t>партнерами узгоджується базова </a:t>
            </a:r>
            <a:r>
              <a:rPr lang="uk-UA" sz="2000" dirty="0" err="1">
                <a:latin typeface="Arial" panose="020B0604020202020204" pitchFamily="34" charset="0"/>
                <a:cs typeface="Arial" panose="020B0604020202020204" pitchFamily="34" charset="0"/>
              </a:rPr>
              <a:t>візія</a:t>
            </a:r>
            <a:r>
              <a:rPr lang="uk-UA" sz="2000" dirty="0">
                <a:latin typeface="Arial" panose="020B0604020202020204" pitchFamily="34" charset="0"/>
                <a:cs typeface="Arial" panose="020B0604020202020204" pitchFamily="34" charset="0"/>
              </a:rPr>
              <a:t> діяльності у </a:t>
            </a:r>
            <a:r>
              <a:rPr lang="uk-UA" sz="2000" dirty="0" err="1">
                <a:latin typeface="Arial" panose="020B0604020202020204" pitchFamily="34" charset="0"/>
                <a:cs typeface="Arial" panose="020B0604020202020204" pitchFamily="34" charset="0"/>
              </a:rPr>
              <a:t>проєкті</a:t>
            </a:r>
            <a:r>
              <a:rPr lang="uk-UA" sz="2000" dirty="0">
                <a:latin typeface="Arial" panose="020B0604020202020204" pitchFamily="34" charset="0"/>
                <a:cs typeface="Arial" panose="020B0604020202020204" pitchFamily="34" charset="0"/>
              </a:rPr>
              <a:t>, причому у ряді програм є типові блоки дій, наприклад, пакети управління та пакети поширення і використання результатів. </a:t>
            </a:r>
          </a:p>
          <a:p>
            <a:pPr marL="0" indent="0">
              <a:buNone/>
            </a:pPr>
            <a:endParaRPr lang="uk-UA" sz="2000" dirty="0">
              <a:latin typeface="Arial" panose="020B0604020202020204" pitchFamily="34" charset="0"/>
              <a:cs typeface="Arial" panose="020B0604020202020204" pitchFamily="34" charset="0"/>
            </a:endParaRPr>
          </a:p>
          <a:p>
            <a:pPr marL="0" indent="0" algn="ctr">
              <a:buNone/>
            </a:pPr>
            <a:r>
              <a:rPr lang="uk-UA" sz="2000" b="1" dirty="0">
                <a:highlight>
                  <a:srgbClr val="FFFF00"/>
                </a:highlight>
                <a:latin typeface="Arial" panose="020B0604020202020204" pitchFamily="34" charset="0"/>
                <a:cs typeface="Arial" panose="020B0604020202020204" pitchFamily="34" charset="0"/>
              </a:rPr>
              <a:t>У підсумку – краще говорити про концепт </a:t>
            </a:r>
            <a:r>
              <a:rPr lang="uk-UA" sz="2000" b="1" dirty="0" err="1">
                <a:highlight>
                  <a:srgbClr val="FFFF00"/>
                </a:highlight>
                <a:latin typeface="Arial" panose="020B0604020202020204" pitchFamily="34" charset="0"/>
                <a:cs typeface="Arial" panose="020B0604020202020204" pitchFamily="34" charset="0"/>
              </a:rPr>
              <a:t>проєкту</a:t>
            </a:r>
            <a:r>
              <a:rPr lang="uk-UA" sz="2000" b="1" dirty="0">
                <a:highlight>
                  <a:srgbClr val="FFFF00"/>
                </a:highlight>
                <a:latin typeface="Arial" panose="020B0604020202020204" pitchFamily="34" charset="0"/>
                <a:cs typeface="Arial" panose="020B0604020202020204" pitchFamily="34" charset="0"/>
              </a:rPr>
              <a:t>, в якому описуємо базовий набір дій та які потрібні основні партнери – </a:t>
            </a:r>
          </a:p>
          <a:p>
            <a:pPr marL="0" indent="0" algn="ctr">
              <a:buNone/>
            </a:pPr>
            <a:r>
              <a:rPr lang="uk-UA" sz="2000" b="1" dirty="0">
                <a:highlight>
                  <a:srgbClr val="FFFF00"/>
                </a:highlight>
                <a:latin typeface="Arial" panose="020B0604020202020204" pitchFamily="34" charset="0"/>
                <a:cs typeface="Arial" panose="020B0604020202020204" pitchFamily="34" charset="0"/>
              </a:rPr>
              <a:t>див. приклад із створенням нового автомобіля.  </a:t>
            </a:r>
          </a:p>
          <a:p>
            <a:pPr marL="0" indent="0">
              <a:buNone/>
            </a:pPr>
            <a:endParaRPr lang="en-US" dirty="0"/>
          </a:p>
        </p:txBody>
      </p:sp>
    </p:spTree>
    <p:extLst>
      <p:ext uri="{BB962C8B-B14F-4D97-AF65-F5344CB8AC3E}">
        <p14:creationId xmlns:p14="http://schemas.microsoft.com/office/powerpoint/2010/main" val="115787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3B27D68-7C50-3F29-5AEF-FD7E4DA7B983}"/>
              </a:ext>
            </a:extLst>
          </p:cNvPr>
          <p:cNvSpPr>
            <a:spLocks noGrp="1"/>
          </p:cNvSpPr>
          <p:nvPr>
            <p:ph type="ctrTitle"/>
          </p:nvPr>
        </p:nvSpPr>
        <p:spPr>
          <a:xfrm>
            <a:off x="365483" y="1124744"/>
            <a:ext cx="10363200" cy="629245"/>
          </a:xfrm>
        </p:spPr>
        <p:txBody>
          <a:bodyPr>
            <a:normAutofit fontScale="90000"/>
          </a:bodyPr>
          <a:lstStyle/>
          <a:p>
            <a:r>
              <a:rPr lang="uk-UA" sz="4400" dirty="0">
                <a:latin typeface="Arial" panose="020B0604020202020204" pitchFamily="34" charset="0"/>
              </a:rPr>
              <a:t>Пошук партнерів та координаторів</a:t>
            </a:r>
            <a:endParaRPr lang="en-US" dirty="0"/>
          </a:p>
        </p:txBody>
      </p:sp>
      <p:sp>
        <p:nvSpPr>
          <p:cNvPr id="3" name="Місце для вмісту 2">
            <a:extLst>
              <a:ext uri="{FF2B5EF4-FFF2-40B4-BE49-F238E27FC236}">
                <a16:creationId xmlns:a16="http://schemas.microsoft.com/office/drawing/2014/main" xmlns="" id="{43076753-B8E4-6012-DEF0-D41AF4689FB7}"/>
              </a:ext>
            </a:extLst>
          </p:cNvPr>
          <p:cNvSpPr>
            <a:spLocks noGrp="1"/>
          </p:cNvSpPr>
          <p:nvPr>
            <p:ph idx="1"/>
          </p:nvPr>
        </p:nvSpPr>
        <p:spPr/>
        <p:txBody>
          <a:bodyPr/>
          <a:lstStyle/>
          <a:p>
            <a:pPr>
              <a:buFont typeface="Wingdings" panose="05000000000000000000" pitchFamily="2" charset="2"/>
              <a:buChar char="§"/>
            </a:pPr>
            <a:r>
              <a:rPr lang="uk-UA" sz="2000" dirty="0">
                <a:latin typeface="Arial" panose="020B0604020202020204" pitchFamily="34" charset="0"/>
                <a:cs typeface="Arial" panose="020B0604020202020204" pitchFamily="34" charset="0"/>
              </a:rPr>
              <a:t>Сторінки конкурсів на порталі фінансування і тендерів</a:t>
            </a:r>
            <a:endParaRPr lang="en-US" sz="2000" dirty="0">
              <a:latin typeface="Arial" panose="020B0604020202020204" pitchFamily="34" charset="0"/>
              <a:cs typeface="Arial" panose="020B0604020202020204" pitchFamily="34" charset="0"/>
            </a:endParaRPr>
          </a:p>
          <a:p>
            <a:pPr>
              <a:buFont typeface="Wingdings" panose="05000000000000000000" pitchFamily="2" charset="2"/>
              <a:buChar char="§"/>
            </a:pPr>
            <a:r>
              <a:rPr lang="uk-UA" sz="2000" dirty="0">
                <a:latin typeface="Arial" panose="020B0604020202020204" pitchFamily="34" charset="0"/>
                <a:cs typeface="Arial" panose="020B0604020202020204" pitchFamily="34" charset="0"/>
              </a:rPr>
              <a:t>Бази </a:t>
            </a:r>
            <a:r>
              <a:rPr lang="uk-UA" sz="2000" dirty="0" err="1">
                <a:latin typeface="Arial" panose="020B0604020202020204" pitchFamily="34" charset="0"/>
                <a:cs typeface="Arial" panose="020B0604020202020204" pitchFamily="34" charset="0"/>
              </a:rPr>
              <a:t>проєкттів</a:t>
            </a:r>
            <a:r>
              <a:rPr lang="uk-UA" sz="2000" dirty="0">
                <a:latin typeface="Arial" panose="020B0604020202020204" pitchFamily="34" charset="0"/>
                <a:cs typeface="Arial" panose="020B0604020202020204" pitchFamily="34" charset="0"/>
              </a:rPr>
              <a:t> у </a:t>
            </a:r>
            <a:r>
              <a:rPr lang="en-US" sz="2000" dirty="0">
                <a:latin typeface="Arial" panose="020B0604020202020204" pitchFamily="34" charset="0"/>
                <a:cs typeface="Arial" panose="020B0604020202020204" pitchFamily="34" charset="0"/>
              </a:rPr>
              <a:t>CORDIS </a:t>
            </a:r>
          </a:p>
          <a:p>
            <a:pPr>
              <a:buFont typeface="Wingdings" panose="05000000000000000000" pitchFamily="2" charset="2"/>
              <a:buChar char="§"/>
            </a:pPr>
            <a:r>
              <a:rPr lang="uk-UA" sz="2000" dirty="0">
                <a:latin typeface="Arial" panose="020B0604020202020204" pitchFamily="34" charset="0"/>
                <a:cs typeface="Arial" panose="020B0604020202020204" pitchFamily="34" charset="0"/>
              </a:rPr>
              <a:t>Тематичні портали </a:t>
            </a:r>
            <a:r>
              <a:rPr lang="en-US" sz="2000" dirty="0">
                <a:latin typeface="Arial" panose="020B0604020202020204" pitchFamily="34" charset="0"/>
                <a:cs typeface="Arial" panose="020B0604020202020204" pitchFamily="34" charset="0"/>
              </a:rPr>
              <a:t>NCP </a:t>
            </a:r>
            <a:r>
              <a:rPr lang="uk-UA" sz="2000" dirty="0">
                <a:latin typeface="Arial" panose="020B0604020202020204" pitchFamily="34" charset="0"/>
                <a:cs typeface="Arial" panose="020B0604020202020204" pitchFamily="34" charset="0"/>
              </a:rPr>
              <a:t> та національні портали програми Горизонт Європа та інших програм</a:t>
            </a:r>
          </a:p>
          <a:p>
            <a:pPr>
              <a:buFont typeface="Wingdings" panose="05000000000000000000" pitchFamily="2" charset="2"/>
              <a:buChar char="§"/>
            </a:pPr>
            <a:r>
              <a:rPr lang="uk-UA" sz="2000" dirty="0">
                <a:latin typeface="Arial" panose="020B0604020202020204" pitchFamily="34" charset="0"/>
                <a:cs typeface="Arial" panose="020B0604020202020204" pitchFamily="34" charset="0"/>
              </a:rPr>
              <a:t>Цільові інноваційні мережі та партнерства</a:t>
            </a:r>
          </a:p>
          <a:p>
            <a:pPr>
              <a:buFont typeface="Wingdings" panose="05000000000000000000" pitchFamily="2" charset="2"/>
              <a:buChar char="§"/>
            </a:pPr>
            <a:r>
              <a:rPr lang="uk-UA" sz="2000" dirty="0">
                <a:latin typeface="Arial" panose="020B0604020202020204" pitchFamily="34" charset="0"/>
                <a:cs typeface="Arial" panose="020B0604020202020204" pitchFamily="34" charset="0"/>
              </a:rPr>
              <a:t>Публікації у різних виданнях</a:t>
            </a:r>
          </a:p>
          <a:p>
            <a:pPr>
              <a:buFont typeface="Wingdings" panose="05000000000000000000" pitchFamily="2" charset="2"/>
              <a:buChar char="§"/>
            </a:pPr>
            <a:r>
              <a:rPr lang="uk-UA" sz="2000" dirty="0">
                <a:latin typeface="Arial" panose="020B0604020202020204" pitchFamily="34" charset="0"/>
                <a:cs typeface="Arial" panose="020B0604020202020204" pitchFamily="34" charset="0"/>
              </a:rPr>
              <a:t>Матеріали заходів ЄК та участь у заходах ЄК та національних заходах провідних країн</a:t>
            </a:r>
          </a:p>
          <a:p>
            <a:pPr>
              <a:buFont typeface="Wingdings" panose="05000000000000000000" pitchFamily="2" charset="2"/>
              <a:buChar char="§"/>
            </a:pPr>
            <a:r>
              <a:rPr lang="uk-UA" sz="2000" dirty="0">
                <a:latin typeface="Arial" panose="020B0604020202020204" pitchFamily="34" charset="0"/>
                <a:cs typeface="Arial" panose="020B0604020202020204" pitchFamily="34" charset="0"/>
              </a:rPr>
              <a:t>Участь у цільових брокерських заходах</a:t>
            </a:r>
          </a:p>
          <a:p>
            <a:pPr>
              <a:buFont typeface="Wingdings" panose="05000000000000000000" pitchFamily="2" charset="2"/>
              <a:buChar char="§"/>
            </a:pPr>
            <a:r>
              <a:rPr lang="uk-UA" sz="2000" dirty="0">
                <a:latin typeface="Arial" panose="020B0604020202020204" pitchFamily="34" charset="0"/>
                <a:cs typeface="Arial" panose="020B0604020202020204" pitchFamily="34" charset="0"/>
              </a:rPr>
              <a:t>Приєднання до </a:t>
            </a:r>
            <a:r>
              <a:rPr lang="en-US" sz="2000" dirty="0">
                <a:latin typeface="Arial" panose="020B0604020202020204" pitchFamily="34" charset="0"/>
                <a:cs typeface="Arial" panose="020B0604020202020204" pitchFamily="34" charset="0"/>
              </a:rPr>
              <a:t>COST Actions</a:t>
            </a:r>
          </a:p>
          <a:p>
            <a:pPr>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0" indent="0" algn="ctr">
              <a:buNone/>
            </a:pPr>
            <a:r>
              <a:rPr lang="uk-UA" sz="2000" b="1" dirty="0">
                <a:highlight>
                  <a:srgbClr val="FFFF00"/>
                </a:highlight>
                <a:latin typeface="Arial" panose="020B0604020202020204" pitchFamily="34" charset="0"/>
                <a:cs typeface="Arial" panose="020B0604020202020204" pitchFamily="34" charset="0"/>
              </a:rPr>
              <a:t>Які є ще варіанти з вашого досвіду?</a:t>
            </a:r>
          </a:p>
          <a:p>
            <a:endParaRPr lang="en-US" sz="2000" dirty="0">
              <a:latin typeface="Arial" panose="020B0604020202020204" pitchFamily="34" charset="0"/>
              <a:cs typeface="Arial" panose="020B0604020202020204" pitchFamily="34" charset="0"/>
            </a:endParaRPr>
          </a:p>
          <a:p>
            <a:endParaRPr lang="uk-UA" sz="2000" dirty="0">
              <a:latin typeface="Arial" panose="020B0604020202020204" pitchFamily="34" charset="0"/>
              <a:cs typeface="Arial" panose="020B0604020202020204" pitchFamily="34" charset="0"/>
            </a:endParaRPr>
          </a:p>
          <a:p>
            <a:endParaRPr lang="uk-UA" sz="2000" dirty="0">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7351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 calcmode="lin" valueType="num">
                                      <p:cBhvr additive="base">
                                        <p:cTn id="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85FD06B-4ADA-25AE-38CE-5811E73E1AA8}"/>
              </a:ext>
            </a:extLst>
          </p:cNvPr>
          <p:cNvSpPr>
            <a:spLocks noGrp="1"/>
          </p:cNvSpPr>
          <p:nvPr>
            <p:ph type="ctrTitle"/>
          </p:nvPr>
        </p:nvSpPr>
        <p:spPr>
          <a:xfrm>
            <a:off x="387167" y="980728"/>
            <a:ext cx="10363200" cy="629245"/>
          </a:xfrm>
        </p:spPr>
        <p:txBody>
          <a:bodyPr>
            <a:normAutofit fontScale="90000"/>
          </a:bodyPr>
          <a:lstStyle/>
          <a:p>
            <a:r>
              <a:rPr lang="uk-UA" dirty="0"/>
              <a:t>Цільові мережі та партнерства </a:t>
            </a:r>
            <a:endParaRPr lang="en-US" dirty="0"/>
          </a:p>
        </p:txBody>
      </p:sp>
      <p:sp>
        <p:nvSpPr>
          <p:cNvPr id="3" name="Місце для вмісту 2">
            <a:extLst>
              <a:ext uri="{FF2B5EF4-FFF2-40B4-BE49-F238E27FC236}">
                <a16:creationId xmlns:a16="http://schemas.microsoft.com/office/drawing/2014/main" xmlns="" id="{D9F4123F-B6C9-AB89-617C-5302905E2E31}"/>
              </a:ext>
            </a:extLst>
          </p:cNvPr>
          <p:cNvSpPr>
            <a:spLocks noGrp="1"/>
          </p:cNvSpPr>
          <p:nvPr>
            <p:ph idx="1"/>
          </p:nvPr>
        </p:nvSpPr>
        <p:spPr>
          <a:xfrm>
            <a:off x="387167" y="1700808"/>
            <a:ext cx="10972800" cy="4584862"/>
          </a:xfrm>
        </p:spPr>
        <p:txBody>
          <a:bodyPr>
            <a:normAutofit/>
          </a:bodyPr>
          <a:lstStyle/>
          <a:p>
            <a:pPr marL="0" indent="0">
              <a:buNone/>
            </a:pPr>
            <a:r>
              <a:rPr lang="en-US" sz="2000" dirty="0">
                <a:latin typeface="Arial" panose="020B0604020202020204" pitchFamily="34" charset="0"/>
                <a:cs typeface="Arial" panose="020B0604020202020204" pitchFamily="34" charset="0"/>
                <a:hlinkClick r:id="rId2"/>
              </a:rPr>
              <a:t>https://www.enrich-global.eu/</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
              </a:rPr>
              <a:t>https://clustercollaboration.eu/</a:t>
            </a:r>
            <a:r>
              <a:rPr lang="en-US" sz="2000" dirty="0">
                <a:latin typeface="Arial" panose="020B0604020202020204" pitchFamily="34" charset="0"/>
                <a:cs typeface="Arial" panose="020B0604020202020204" pitchFamily="34" charset="0"/>
              </a:rPr>
              <a:t> </a:t>
            </a:r>
          </a:p>
        </p:txBody>
      </p:sp>
      <p:pic>
        <p:nvPicPr>
          <p:cNvPr id="5" name="Рисунок 4">
            <a:extLst>
              <a:ext uri="{FF2B5EF4-FFF2-40B4-BE49-F238E27FC236}">
                <a16:creationId xmlns:a16="http://schemas.microsoft.com/office/drawing/2014/main" xmlns="" id="{C2E531B1-600A-F301-5F6A-C2B43DEC7B48}"/>
              </a:ext>
            </a:extLst>
          </p:cNvPr>
          <p:cNvPicPr>
            <a:picLocks noChangeAspect="1"/>
          </p:cNvPicPr>
          <p:nvPr/>
        </p:nvPicPr>
        <p:blipFill rotWithShape="1">
          <a:blip r:embed="rId4"/>
          <a:srcRect t="1017" r="15785"/>
          <a:stretch/>
        </p:blipFill>
        <p:spPr>
          <a:xfrm>
            <a:off x="119336" y="2204864"/>
            <a:ext cx="5025953" cy="3322854"/>
          </a:xfrm>
          <a:prstGeom prst="rect">
            <a:avLst/>
          </a:prstGeom>
        </p:spPr>
      </p:pic>
      <p:pic>
        <p:nvPicPr>
          <p:cNvPr id="7" name="Рисунок 6">
            <a:extLst>
              <a:ext uri="{FF2B5EF4-FFF2-40B4-BE49-F238E27FC236}">
                <a16:creationId xmlns:a16="http://schemas.microsoft.com/office/drawing/2014/main" xmlns="" id="{3B3491B6-42DE-9DCC-9833-07E4CD458F3F}"/>
              </a:ext>
            </a:extLst>
          </p:cNvPr>
          <p:cNvPicPr>
            <a:picLocks noChangeAspect="1"/>
          </p:cNvPicPr>
          <p:nvPr/>
        </p:nvPicPr>
        <p:blipFill>
          <a:blip r:embed="rId5"/>
          <a:stretch>
            <a:fillRect/>
          </a:stretch>
        </p:blipFill>
        <p:spPr>
          <a:xfrm>
            <a:off x="5413120" y="2198210"/>
            <a:ext cx="6339344" cy="3565881"/>
          </a:xfrm>
          <a:prstGeom prst="rect">
            <a:avLst/>
          </a:prstGeom>
        </p:spPr>
      </p:pic>
      <mc:AlternateContent xmlns:mc="http://schemas.openxmlformats.org/markup-compatibility/2006" xmlns:p14="http://schemas.microsoft.com/office/powerpoint/2010/main">
        <mc:Choice Requires="p14">
          <p:contentPart p14:bwMode="auto" r:id="rId6">
            <p14:nvContentPartPr>
              <p14:cNvPr id="8" name="Рукописні дані 7">
                <a:extLst>
                  <a:ext uri="{FF2B5EF4-FFF2-40B4-BE49-F238E27FC236}">
                    <a16:creationId xmlns:a16="http://schemas.microsoft.com/office/drawing/2014/main" xmlns="" id="{17EC120E-775C-ABA0-1AE6-7F3540D40FA0}"/>
                  </a:ext>
                </a:extLst>
              </p14:cNvPr>
              <p14:cNvContentPartPr/>
              <p14:nvPr/>
            </p14:nvContentPartPr>
            <p14:xfrm>
              <a:off x="5548187" y="2795190"/>
              <a:ext cx="2334960" cy="748080"/>
            </p14:xfrm>
          </p:contentPart>
        </mc:Choice>
        <mc:Fallback xmlns="">
          <p:pic>
            <p:nvPicPr>
              <p:cNvPr id="8" name="Рукописні дані 7">
                <a:extLst>
                  <a:ext uri="{FF2B5EF4-FFF2-40B4-BE49-F238E27FC236}">
                    <a16:creationId xmlns:a16="http://schemas.microsoft.com/office/drawing/2014/main" id="{17EC120E-775C-ABA0-1AE6-7F3540D40FA0}"/>
                  </a:ext>
                </a:extLst>
              </p:cNvPr>
              <p:cNvPicPr/>
              <p:nvPr/>
            </p:nvPicPr>
            <p:blipFill>
              <a:blip r:embed="rId7"/>
              <a:stretch>
                <a:fillRect/>
              </a:stretch>
            </p:blipFill>
            <p:spPr>
              <a:xfrm>
                <a:off x="5530547" y="2777550"/>
                <a:ext cx="2370600" cy="783720"/>
              </a:xfrm>
              <a:prstGeom prst="rect">
                <a:avLst/>
              </a:prstGeom>
            </p:spPr>
          </p:pic>
        </mc:Fallback>
      </mc:AlternateContent>
    </p:spTree>
    <p:extLst>
      <p:ext uri="{BB962C8B-B14F-4D97-AF65-F5344CB8AC3E}">
        <p14:creationId xmlns:p14="http://schemas.microsoft.com/office/powerpoint/2010/main" val="2701400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67740E2-279C-B8EB-B21C-1B4BBA9F0566}"/>
              </a:ext>
            </a:extLst>
          </p:cNvPr>
          <p:cNvSpPr>
            <a:spLocks noGrp="1"/>
          </p:cNvSpPr>
          <p:nvPr>
            <p:ph type="ctrTitle"/>
          </p:nvPr>
        </p:nvSpPr>
        <p:spPr>
          <a:xfrm>
            <a:off x="399017" y="908720"/>
            <a:ext cx="10972800" cy="629245"/>
          </a:xfrm>
        </p:spPr>
        <p:txBody>
          <a:bodyPr>
            <a:noAutofit/>
          </a:bodyPr>
          <a:lstStyle/>
          <a:p>
            <a:r>
              <a:rPr lang="uk-UA" sz="3600" dirty="0"/>
              <a:t>Національні портали програми Горизонт Європа</a:t>
            </a:r>
            <a:endParaRPr lang="en-US" sz="3600" dirty="0"/>
          </a:p>
        </p:txBody>
      </p:sp>
      <p:sp>
        <p:nvSpPr>
          <p:cNvPr id="3" name="Місце для вмісту 2">
            <a:extLst>
              <a:ext uri="{FF2B5EF4-FFF2-40B4-BE49-F238E27FC236}">
                <a16:creationId xmlns:a16="http://schemas.microsoft.com/office/drawing/2014/main" xmlns="" id="{EC1638F0-6D1C-2F59-C34F-D6D6B447A4D0}"/>
              </a:ext>
            </a:extLst>
          </p:cNvPr>
          <p:cNvSpPr>
            <a:spLocks noGrp="1"/>
          </p:cNvSpPr>
          <p:nvPr>
            <p:ph idx="1"/>
          </p:nvPr>
        </p:nvSpPr>
        <p:spPr>
          <a:xfrm>
            <a:off x="391118" y="1700808"/>
            <a:ext cx="10972800" cy="4584862"/>
          </a:xfrm>
        </p:spPr>
        <p:txBody>
          <a:bodyPr/>
          <a:lstStyle/>
          <a:p>
            <a:pPr marL="0" indent="0">
              <a:buNone/>
            </a:pPr>
            <a:r>
              <a:rPr lang="en-US" dirty="0">
                <a:hlinkClick r:id="rId2"/>
              </a:rPr>
              <a:t>https://horizon-europe.org.ua/uk/home/</a:t>
            </a:r>
            <a:r>
              <a:rPr lang="uk-UA" dirty="0"/>
              <a:t> </a:t>
            </a:r>
          </a:p>
          <a:p>
            <a:pPr marL="0" indent="0">
              <a:buNone/>
            </a:pPr>
            <a:endParaRPr lang="en-US" dirty="0"/>
          </a:p>
        </p:txBody>
      </p:sp>
      <p:pic>
        <p:nvPicPr>
          <p:cNvPr id="6" name="Рисунок 5">
            <a:extLst>
              <a:ext uri="{FF2B5EF4-FFF2-40B4-BE49-F238E27FC236}">
                <a16:creationId xmlns:a16="http://schemas.microsoft.com/office/drawing/2014/main" xmlns="" id="{A43C02FB-25A7-9331-8413-9441934B4809}"/>
              </a:ext>
            </a:extLst>
          </p:cNvPr>
          <p:cNvPicPr>
            <a:picLocks noChangeAspect="1"/>
          </p:cNvPicPr>
          <p:nvPr/>
        </p:nvPicPr>
        <p:blipFill>
          <a:blip r:embed="rId3"/>
          <a:stretch>
            <a:fillRect/>
          </a:stretch>
        </p:blipFill>
        <p:spPr>
          <a:xfrm>
            <a:off x="1127448" y="2214191"/>
            <a:ext cx="8976320" cy="3558095"/>
          </a:xfrm>
          <a:prstGeom prst="rect">
            <a:avLst/>
          </a:prstGeom>
        </p:spPr>
      </p:pic>
    </p:spTree>
    <p:extLst>
      <p:ext uri="{BB962C8B-B14F-4D97-AF65-F5344CB8AC3E}">
        <p14:creationId xmlns:p14="http://schemas.microsoft.com/office/powerpoint/2010/main" val="1221263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6A3173F-5505-1CA3-D766-522D6B093D12}"/>
              </a:ext>
            </a:extLst>
          </p:cNvPr>
          <p:cNvSpPr>
            <a:spLocks noGrp="1"/>
          </p:cNvSpPr>
          <p:nvPr>
            <p:ph type="ctrTitle"/>
          </p:nvPr>
        </p:nvSpPr>
        <p:spPr>
          <a:xfrm>
            <a:off x="365483" y="1171099"/>
            <a:ext cx="10363200" cy="4778181"/>
          </a:xfrm>
        </p:spPr>
        <p:txBody>
          <a:bodyPr/>
          <a:lstStyle/>
          <a:p>
            <a:r>
              <a:rPr lang="uk-UA" dirty="0"/>
              <a:t>Партнерські профілі</a:t>
            </a:r>
            <a:endParaRPr lang="en-US" dirty="0"/>
          </a:p>
        </p:txBody>
      </p:sp>
    </p:spTree>
    <p:extLst>
      <p:ext uri="{BB962C8B-B14F-4D97-AF65-F5344CB8AC3E}">
        <p14:creationId xmlns:p14="http://schemas.microsoft.com/office/powerpoint/2010/main" val="98084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вмісту 1">
            <a:extLst>
              <a:ext uri="{FF2B5EF4-FFF2-40B4-BE49-F238E27FC236}">
                <a16:creationId xmlns:a16="http://schemas.microsoft.com/office/drawing/2014/main" xmlns="" id="{FB9CD893-0ACD-48D3-895C-6A12DCEBFE4A}"/>
              </a:ext>
            </a:extLst>
          </p:cNvPr>
          <p:cNvSpPr>
            <a:spLocks noGrp="1"/>
          </p:cNvSpPr>
          <p:nvPr>
            <p:ph idx="1"/>
          </p:nvPr>
        </p:nvSpPr>
        <p:spPr>
          <a:xfrm>
            <a:off x="263352" y="1484908"/>
            <a:ext cx="11598455" cy="4385698"/>
          </a:xfrm>
        </p:spPr>
        <p:txBody>
          <a:bodyPr>
            <a:normAutofit/>
          </a:bodyPr>
          <a:lstStyle/>
          <a:p>
            <a:pPr marL="0" indent="0">
              <a:buNone/>
            </a:pPr>
            <a:r>
              <a:rPr lang="uk-UA" sz="2000" b="1" dirty="0">
                <a:latin typeface="Arial" panose="020B0604020202020204" pitchFamily="34" charset="0"/>
                <a:cs typeface="Arial" panose="020B0604020202020204" pitchFamily="34" charset="0"/>
              </a:rPr>
              <a:t>Опція </a:t>
            </a:r>
            <a:r>
              <a:rPr lang="en-US" sz="2000" b="1" dirty="0" err="1">
                <a:latin typeface="Arial" panose="020B0604020202020204" pitchFamily="34" charset="0"/>
                <a:cs typeface="Arial" panose="020B0604020202020204" pitchFamily="34" charset="0"/>
              </a:rPr>
              <a:t>Parner</a:t>
            </a:r>
            <a:r>
              <a:rPr lang="en-US" sz="2000" b="1" dirty="0">
                <a:latin typeface="Arial" panose="020B0604020202020204" pitchFamily="34" charset="0"/>
                <a:cs typeface="Arial" panose="020B0604020202020204" pitchFamily="34" charset="0"/>
              </a:rPr>
              <a:t> Search </a:t>
            </a:r>
            <a:r>
              <a:rPr lang="uk-UA" sz="2000" b="1" dirty="0">
                <a:latin typeface="Arial" panose="020B0604020202020204" pitchFamily="34" charset="0"/>
                <a:cs typeface="Arial" panose="020B0604020202020204" pitchFamily="34" charset="0"/>
              </a:rPr>
              <a:t>на сторінці конкурсу.</a:t>
            </a:r>
          </a:p>
          <a:p>
            <a:pPr marL="0" indent="0">
              <a:buNone/>
            </a:pPr>
            <a:endParaRPr lang="en-US" sz="2000" b="1" dirty="0">
              <a:latin typeface="Arial" panose="020B0604020202020204" pitchFamily="34" charset="0"/>
              <a:cs typeface="Arial" panose="020B0604020202020204" pitchFamily="34" charset="0"/>
            </a:endParaRPr>
          </a:p>
        </p:txBody>
      </p:sp>
      <p:sp>
        <p:nvSpPr>
          <p:cNvPr id="3" name="Заголовок 2">
            <a:extLst>
              <a:ext uri="{FF2B5EF4-FFF2-40B4-BE49-F238E27FC236}">
                <a16:creationId xmlns:a16="http://schemas.microsoft.com/office/drawing/2014/main" xmlns="" id="{9D9CC463-4B57-404F-B230-DB1BC3B7B256}"/>
              </a:ext>
            </a:extLst>
          </p:cNvPr>
          <p:cNvSpPr>
            <a:spLocks noGrp="1"/>
          </p:cNvSpPr>
          <p:nvPr>
            <p:ph type="title"/>
          </p:nvPr>
        </p:nvSpPr>
        <p:spPr>
          <a:xfrm>
            <a:off x="263352" y="980729"/>
            <a:ext cx="10972800" cy="432048"/>
          </a:xfrm>
        </p:spPr>
        <p:txBody>
          <a:bodyPr>
            <a:noAutofit/>
          </a:bodyPr>
          <a:lstStyle/>
          <a:p>
            <a:pPr lvl="0">
              <a:lnSpc>
                <a:spcPct val="107000"/>
              </a:lnSpc>
              <a:spcAft>
                <a:spcPts val="800"/>
              </a:spcAft>
              <a:tabLst>
                <a:tab pos="457200" algn="l"/>
              </a:tabLst>
            </a:pPr>
            <a:r>
              <a:rPr lang="ru-RU" sz="2400" dirty="0" err="1">
                <a:latin typeface="Arial" panose="020B0604020202020204" pitchFamily="34" charset="0"/>
                <a:ea typeface="Calibri" panose="020F0502020204030204" pitchFamily="34" charset="0"/>
                <a:cs typeface="Arial" panose="020B0604020202020204" pitchFamily="34" charset="0"/>
              </a:rPr>
              <a:t>Розміщення</a:t>
            </a:r>
            <a:r>
              <a:rPr lang="ru-RU" sz="2400" dirty="0">
                <a:latin typeface="Arial" panose="020B0604020202020204" pitchFamily="34" charset="0"/>
                <a:ea typeface="Calibri" panose="020F0502020204030204" pitchFamily="34" charset="0"/>
                <a:cs typeface="Arial" panose="020B0604020202020204" pitchFamily="34" charset="0"/>
              </a:rPr>
              <a:t> </a:t>
            </a:r>
            <a:r>
              <a:rPr lang="ru-RU" sz="2400" dirty="0" err="1">
                <a:latin typeface="Arial" panose="020B0604020202020204" pitchFamily="34" charset="0"/>
                <a:ea typeface="Calibri" panose="020F0502020204030204" pitchFamily="34" charset="0"/>
                <a:cs typeface="Arial" panose="020B0604020202020204" pitchFamily="34" charset="0"/>
              </a:rPr>
              <a:t>партнерського</a:t>
            </a:r>
            <a:r>
              <a:rPr lang="ru-RU" sz="2400" dirty="0">
                <a:latin typeface="Arial" panose="020B0604020202020204" pitchFamily="34" charset="0"/>
                <a:ea typeface="Calibri" panose="020F0502020204030204" pitchFamily="34" charset="0"/>
                <a:cs typeface="Arial" panose="020B0604020202020204" pitchFamily="34" charset="0"/>
              </a:rPr>
              <a:t> </a:t>
            </a:r>
            <a:r>
              <a:rPr lang="ru-RU" sz="2400" dirty="0" err="1">
                <a:latin typeface="Arial" panose="020B0604020202020204" pitchFamily="34" charset="0"/>
                <a:ea typeface="Calibri" panose="020F0502020204030204" pitchFamily="34" charset="0"/>
                <a:cs typeface="Arial" panose="020B0604020202020204" pitchFamily="34" charset="0"/>
              </a:rPr>
              <a:t>профілю</a:t>
            </a:r>
            <a:r>
              <a:rPr lang="ru-RU" sz="2400" dirty="0">
                <a:latin typeface="Arial" panose="020B0604020202020204" pitchFamily="34" charset="0"/>
                <a:ea typeface="Calibri" panose="020F0502020204030204" pitchFamily="34" charset="0"/>
                <a:cs typeface="Arial" panose="020B0604020202020204" pitchFamily="34" charset="0"/>
              </a:rPr>
              <a:t> на </a:t>
            </a:r>
            <a:r>
              <a:rPr lang="ru-RU" sz="2400" dirty="0" err="1">
                <a:latin typeface="Arial" panose="020B0604020202020204" pitchFamily="34" charset="0"/>
                <a:ea typeface="Calibri" panose="020F0502020204030204" pitchFamily="34" charset="0"/>
                <a:cs typeface="Arial" panose="020B0604020202020204" pitchFamily="34" charset="0"/>
              </a:rPr>
              <a:t>порталі</a:t>
            </a:r>
            <a:r>
              <a:rPr lang="ru-RU" sz="2400" dirty="0">
                <a:latin typeface="Arial" panose="020B0604020202020204" pitchFamily="34" charset="0"/>
                <a:ea typeface="Calibri" panose="020F0502020204030204" pitchFamily="34" charset="0"/>
                <a:cs typeface="Arial" panose="020B0604020202020204" pitchFamily="34" charset="0"/>
              </a:rPr>
              <a:t> </a:t>
            </a:r>
            <a:r>
              <a:rPr lang="ru-RU" sz="2400" dirty="0" err="1">
                <a:latin typeface="Arial" panose="020B0604020202020204" pitchFamily="34" charset="0"/>
                <a:ea typeface="Calibri" panose="020F0502020204030204" pitchFamily="34" charset="0"/>
                <a:cs typeface="Arial" panose="020B0604020202020204" pitchFamily="34" charset="0"/>
              </a:rPr>
              <a:t>фінансування</a:t>
            </a:r>
            <a:endParaRPr lang="en-US" sz="2400" dirty="0">
              <a:latin typeface="Arial" panose="020B0604020202020204" pitchFamily="34" charset="0"/>
              <a:ea typeface="Calibri" panose="020F0502020204030204" pitchFamily="34" charset="0"/>
              <a:cs typeface="Arial" panose="020B0604020202020204" pitchFamily="34" charset="0"/>
            </a:endParaRPr>
          </a:p>
        </p:txBody>
      </p:sp>
      <p:pic>
        <p:nvPicPr>
          <p:cNvPr id="10" name="Рисунок 9">
            <a:extLst>
              <a:ext uri="{FF2B5EF4-FFF2-40B4-BE49-F238E27FC236}">
                <a16:creationId xmlns:a16="http://schemas.microsoft.com/office/drawing/2014/main" xmlns="" id="{260C4B26-538F-9F65-DDEA-21EBF070233E}"/>
              </a:ext>
            </a:extLst>
          </p:cNvPr>
          <p:cNvPicPr>
            <a:picLocks noChangeAspect="1"/>
          </p:cNvPicPr>
          <p:nvPr/>
        </p:nvPicPr>
        <p:blipFill rotWithShape="1">
          <a:blip r:embed="rId2"/>
          <a:srcRect l="16925" t="14397" r="22242" b="66801"/>
          <a:stretch/>
        </p:blipFill>
        <p:spPr>
          <a:xfrm>
            <a:off x="4793808" y="1844824"/>
            <a:ext cx="7416824" cy="1289478"/>
          </a:xfrm>
          <a:prstGeom prst="rect">
            <a:avLst/>
          </a:prstGeom>
        </p:spPr>
      </p:pic>
      <p:pic>
        <p:nvPicPr>
          <p:cNvPr id="12" name="Рисунок 11">
            <a:extLst>
              <a:ext uri="{FF2B5EF4-FFF2-40B4-BE49-F238E27FC236}">
                <a16:creationId xmlns:a16="http://schemas.microsoft.com/office/drawing/2014/main" xmlns="" id="{F9B87955-4B92-2214-B5C4-A40484E596D5}"/>
              </a:ext>
            </a:extLst>
          </p:cNvPr>
          <p:cNvPicPr>
            <a:picLocks noChangeAspect="1"/>
          </p:cNvPicPr>
          <p:nvPr/>
        </p:nvPicPr>
        <p:blipFill rotWithShape="1">
          <a:blip r:embed="rId3"/>
          <a:srcRect l="24603" t="14300" r="13973" b="41603"/>
          <a:stretch/>
        </p:blipFill>
        <p:spPr>
          <a:xfrm>
            <a:off x="11840" y="3208566"/>
            <a:ext cx="7488832" cy="3024212"/>
          </a:xfrm>
          <a:prstGeom prst="rect">
            <a:avLst/>
          </a:prstGeom>
        </p:spPr>
      </p:pic>
      <p:sp>
        <p:nvSpPr>
          <p:cNvPr id="13" name="Стрілка: вправо 12">
            <a:extLst>
              <a:ext uri="{FF2B5EF4-FFF2-40B4-BE49-F238E27FC236}">
                <a16:creationId xmlns:a16="http://schemas.microsoft.com/office/drawing/2014/main" xmlns="" id="{5DF73A7F-6876-9788-F1F7-9F1E2AF91CB6}"/>
              </a:ext>
            </a:extLst>
          </p:cNvPr>
          <p:cNvSpPr/>
          <p:nvPr/>
        </p:nvSpPr>
        <p:spPr>
          <a:xfrm>
            <a:off x="4156951" y="2867292"/>
            <a:ext cx="576064" cy="78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Стрілка: вліво 13">
            <a:extLst>
              <a:ext uri="{FF2B5EF4-FFF2-40B4-BE49-F238E27FC236}">
                <a16:creationId xmlns:a16="http://schemas.microsoft.com/office/drawing/2014/main" xmlns="" id="{EB09E0C6-F047-FDDB-6DDF-C6D00868B357}"/>
              </a:ext>
            </a:extLst>
          </p:cNvPr>
          <p:cNvSpPr/>
          <p:nvPr/>
        </p:nvSpPr>
        <p:spPr>
          <a:xfrm>
            <a:off x="7104112" y="5193196"/>
            <a:ext cx="1008112" cy="720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Групувати 16">
            <a:extLst>
              <a:ext uri="{FF2B5EF4-FFF2-40B4-BE49-F238E27FC236}">
                <a16:creationId xmlns:a16="http://schemas.microsoft.com/office/drawing/2014/main" xmlns="" id="{1D9671DB-13F8-A1E6-F32F-7FBBD5550159}"/>
              </a:ext>
            </a:extLst>
          </p:cNvPr>
          <p:cNvGrpSpPr/>
          <p:nvPr/>
        </p:nvGrpSpPr>
        <p:grpSpPr>
          <a:xfrm>
            <a:off x="4919184" y="3034800"/>
            <a:ext cx="276120" cy="29520"/>
            <a:chOff x="4919184" y="3034800"/>
            <a:chExt cx="276120" cy="29520"/>
          </a:xfrm>
        </p:grpSpPr>
        <mc:AlternateContent xmlns:mc="http://schemas.openxmlformats.org/markup-compatibility/2006" xmlns:p14="http://schemas.microsoft.com/office/powerpoint/2010/main">
          <mc:Choice Requires="p14">
            <p:contentPart p14:bwMode="auto" r:id="rId4">
              <p14:nvContentPartPr>
                <p14:cNvPr id="15" name="Рукописні дані 14">
                  <a:extLst>
                    <a:ext uri="{FF2B5EF4-FFF2-40B4-BE49-F238E27FC236}">
                      <a16:creationId xmlns:a16="http://schemas.microsoft.com/office/drawing/2014/main" xmlns="" id="{5FE4EC56-7144-4A25-97F7-1AE445B56D1C}"/>
                    </a:ext>
                  </a:extLst>
                </p14:cNvPr>
                <p14:cNvContentPartPr/>
                <p14:nvPr/>
              </p14:nvContentPartPr>
              <p14:xfrm>
                <a:off x="4919184" y="3034800"/>
                <a:ext cx="264600" cy="29520"/>
              </p14:xfrm>
            </p:contentPart>
          </mc:Choice>
          <mc:Fallback xmlns="">
            <p:pic>
              <p:nvPicPr>
                <p:cNvPr id="15" name="Рукописні дані 14">
                  <a:extLst>
                    <a:ext uri="{FF2B5EF4-FFF2-40B4-BE49-F238E27FC236}">
                      <a16:creationId xmlns:a16="http://schemas.microsoft.com/office/drawing/2014/main" id="{5FE4EC56-7144-4A25-97F7-1AE445B56D1C}"/>
                    </a:ext>
                  </a:extLst>
                </p:cNvPr>
                <p:cNvPicPr/>
                <p:nvPr/>
              </p:nvPicPr>
              <p:blipFill>
                <a:blip r:embed="rId5"/>
                <a:stretch>
                  <a:fillRect/>
                </a:stretch>
              </p:blipFill>
              <p:spPr>
                <a:xfrm>
                  <a:off x="4901544" y="3016800"/>
                  <a:ext cx="30024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Рукописні дані 15">
                  <a:extLst>
                    <a:ext uri="{FF2B5EF4-FFF2-40B4-BE49-F238E27FC236}">
                      <a16:creationId xmlns:a16="http://schemas.microsoft.com/office/drawing/2014/main" xmlns="" id="{2E05F0ED-7374-AFDE-71D7-4B6CC5AA828E}"/>
                    </a:ext>
                  </a:extLst>
                </p14:cNvPr>
                <p14:cNvContentPartPr/>
                <p14:nvPr/>
              </p14:nvContentPartPr>
              <p14:xfrm>
                <a:off x="5193504" y="3063240"/>
                <a:ext cx="1800" cy="360"/>
              </p14:xfrm>
            </p:contentPart>
          </mc:Choice>
          <mc:Fallback xmlns="">
            <p:pic>
              <p:nvPicPr>
                <p:cNvPr id="16" name="Рукописні дані 15">
                  <a:extLst>
                    <a:ext uri="{FF2B5EF4-FFF2-40B4-BE49-F238E27FC236}">
                      <a16:creationId xmlns:a16="http://schemas.microsoft.com/office/drawing/2014/main" id="{2E05F0ED-7374-AFDE-71D7-4B6CC5AA828E}"/>
                    </a:ext>
                  </a:extLst>
                </p:cNvPr>
                <p:cNvPicPr/>
                <p:nvPr/>
              </p:nvPicPr>
              <p:blipFill>
                <a:blip r:embed="rId7"/>
                <a:stretch>
                  <a:fillRect/>
                </a:stretch>
              </p:blipFill>
              <p:spPr>
                <a:xfrm>
                  <a:off x="5175864" y="3045240"/>
                  <a:ext cx="3744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8" name="Рукописні дані 17">
                <a:extLst>
                  <a:ext uri="{FF2B5EF4-FFF2-40B4-BE49-F238E27FC236}">
                    <a16:creationId xmlns:a16="http://schemas.microsoft.com/office/drawing/2014/main" xmlns="" id="{7D9BDC45-4D19-E5C5-18A4-63C260253A03}"/>
                  </a:ext>
                </a:extLst>
              </p14:cNvPr>
              <p14:cNvContentPartPr/>
              <p14:nvPr/>
            </p14:nvContentPartPr>
            <p14:xfrm>
              <a:off x="6097464" y="5119560"/>
              <a:ext cx="865440" cy="523440"/>
            </p14:xfrm>
          </p:contentPart>
        </mc:Choice>
        <mc:Fallback xmlns="">
          <p:pic>
            <p:nvPicPr>
              <p:cNvPr id="18" name="Рукописні дані 17">
                <a:extLst>
                  <a:ext uri="{FF2B5EF4-FFF2-40B4-BE49-F238E27FC236}">
                    <a16:creationId xmlns:a16="http://schemas.microsoft.com/office/drawing/2014/main" id="{7D9BDC45-4D19-E5C5-18A4-63C260253A03}"/>
                  </a:ext>
                </a:extLst>
              </p:cNvPr>
              <p:cNvPicPr/>
              <p:nvPr/>
            </p:nvPicPr>
            <p:blipFill>
              <a:blip r:embed="rId9"/>
              <a:stretch>
                <a:fillRect/>
              </a:stretch>
            </p:blipFill>
            <p:spPr>
              <a:xfrm>
                <a:off x="6079824" y="5101560"/>
                <a:ext cx="901080" cy="559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Рукописні дані 18">
                <a:extLst>
                  <a:ext uri="{FF2B5EF4-FFF2-40B4-BE49-F238E27FC236}">
                    <a16:creationId xmlns:a16="http://schemas.microsoft.com/office/drawing/2014/main" xmlns="" id="{4F0E026D-F898-B7F5-D4B8-DA9329EB8E5E}"/>
                  </a:ext>
                </a:extLst>
              </p14:cNvPr>
              <p14:cNvContentPartPr/>
              <p14:nvPr/>
            </p14:nvContentPartPr>
            <p14:xfrm>
              <a:off x="9802224" y="4370400"/>
              <a:ext cx="360" cy="360"/>
            </p14:xfrm>
          </p:contentPart>
        </mc:Choice>
        <mc:Fallback xmlns="">
          <p:pic>
            <p:nvPicPr>
              <p:cNvPr id="19" name="Рукописні дані 18">
                <a:extLst>
                  <a:ext uri="{FF2B5EF4-FFF2-40B4-BE49-F238E27FC236}">
                    <a16:creationId xmlns:a16="http://schemas.microsoft.com/office/drawing/2014/main" id="{4F0E026D-F898-B7F5-D4B8-DA9329EB8E5E}"/>
                  </a:ext>
                </a:extLst>
              </p:cNvPr>
              <p:cNvPicPr/>
              <p:nvPr/>
            </p:nvPicPr>
            <p:blipFill>
              <a:blip r:embed="rId11"/>
              <a:stretch>
                <a:fillRect/>
              </a:stretch>
            </p:blipFill>
            <p:spPr>
              <a:xfrm>
                <a:off x="9784224" y="4352400"/>
                <a:ext cx="36000" cy="36000"/>
              </a:xfrm>
              <a:prstGeom prst="rect">
                <a:avLst/>
              </a:prstGeom>
            </p:spPr>
          </p:pic>
        </mc:Fallback>
      </mc:AlternateContent>
    </p:spTree>
    <p:extLst>
      <p:ext uri="{BB962C8B-B14F-4D97-AF65-F5344CB8AC3E}">
        <p14:creationId xmlns:p14="http://schemas.microsoft.com/office/powerpoint/2010/main" val="1950728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xmlns="" id="{A1CC9236-5C62-4F8E-83DF-597F928390D7}"/>
              </a:ext>
            </a:extLst>
          </p:cNvPr>
          <p:cNvSpPr>
            <a:spLocks noGrp="1"/>
          </p:cNvSpPr>
          <p:nvPr>
            <p:ph type="title"/>
          </p:nvPr>
        </p:nvSpPr>
        <p:spPr>
          <a:xfrm>
            <a:off x="258184" y="987221"/>
            <a:ext cx="10972800" cy="497564"/>
          </a:xfrm>
        </p:spPr>
        <p:txBody>
          <a:bodyPr>
            <a:normAutofit/>
          </a:bodyPr>
          <a:lstStyle/>
          <a:p>
            <a:r>
              <a:rPr lang="ru-RU" sz="2400" dirty="0" err="1">
                <a:latin typeface="Arial" panose="020B0604020202020204" pitchFamily="34" charset="0"/>
                <a:ea typeface="Calibri" panose="020F0502020204030204" pitchFamily="34" charset="0"/>
                <a:cs typeface="Arial" panose="020B0604020202020204" pitchFamily="34" charset="0"/>
              </a:rPr>
              <a:t>Розміщення</a:t>
            </a:r>
            <a:r>
              <a:rPr lang="ru-RU" sz="2400" dirty="0">
                <a:latin typeface="Arial" panose="020B0604020202020204" pitchFamily="34" charset="0"/>
                <a:ea typeface="Calibri" panose="020F0502020204030204" pitchFamily="34" charset="0"/>
                <a:cs typeface="Arial" panose="020B0604020202020204" pitchFamily="34" charset="0"/>
              </a:rPr>
              <a:t> </a:t>
            </a:r>
            <a:r>
              <a:rPr lang="ru-RU" sz="2400" dirty="0" err="1">
                <a:latin typeface="Arial" panose="020B0604020202020204" pitchFamily="34" charset="0"/>
                <a:ea typeface="Calibri" panose="020F0502020204030204" pitchFamily="34" charset="0"/>
                <a:cs typeface="Arial" panose="020B0604020202020204" pitchFamily="34" charset="0"/>
              </a:rPr>
              <a:t>партнерського</a:t>
            </a:r>
            <a:r>
              <a:rPr lang="ru-RU" sz="2400" dirty="0">
                <a:latin typeface="Arial" panose="020B0604020202020204" pitchFamily="34" charset="0"/>
                <a:ea typeface="Calibri" panose="020F0502020204030204" pitchFamily="34" charset="0"/>
                <a:cs typeface="Arial" panose="020B0604020202020204" pitchFamily="34" charset="0"/>
              </a:rPr>
              <a:t> </a:t>
            </a:r>
            <a:r>
              <a:rPr lang="ru-RU" sz="2400" dirty="0" err="1">
                <a:latin typeface="Arial" panose="020B0604020202020204" pitchFamily="34" charset="0"/>
                <a:ea typeface="Calibri" panose="020F0502020204030204" pitchFamily="34" charset="0"/>
                <a:cs typeface="Arial" panose="020B0604020202020204" pitchFamily="34" charset="0"/>
              </a:rPr>
              <a:t>профілю</a:t>
            </a:r>
            <a:r>
              <a:rPr lang="ru-RU" sz="2400" dirty="0">
                <a:latin typeface="Arial" panose="020B0604020202020204" pitchFamily="34" charset="0"/>
                <a:ea typeface="Calibri" panose="020F0502020204030204" pitchFamily="34" charset="0"/>
                <a:cs typeface="Arial" panose="020B0604020202020204" pitchFamily="34" charset="0"/>
              </a:rPr>
              <a:t> на </a:t>
            </a:r>
            <a:r>
              <a:rPr lang="ru-RU" sz="2400" dirty="0" err="1">
                <a:latin typeface="Arial" panose="020B0604020202020204" pitchFamily="34" charset="0"/>
                <a:ea typeface="Calibri" panose="020F0502020204030204" pitchFamily="34" charset="0"/>
                <a:cs typeface="Arial" panose="020B0604020202020204" pitchFamily="34" charset="0"/>
              </a:rPr>
              <a:t>порталі</a:t>
            </a:r>
            <a:r>
              <a:rPr lang="ru-RU" sz="2400" dirty="0">
                <a:latin typeface="Arial" panose="020B0604020202020204" pitchFamily="34" charset="0"/>
                <a:ea typeface="Calibri" panose="020F0502020204030204" pitchFamily="34" charset="0"/>
                <a:cs typeface="Arial" panose="020B0604020202020204" pitchFamily="34" charset="0"/>
              </a:rPr>
              <a:t> </a:t>
            </a:r>
            <a:r>
              <a:rPr lang="ru-RU" sz="2400" dirty="0" err="1">
                <a:latin typeface="Arial" panose="020B0604020202020204" pitchFamily="34" charset="0"/>
                <a:ea typeface="Calibri" panose="020F0502020204030204" pitchFamily="34" charset="0"/>
                <a:cs typeface="Arial" panose="020B0604020202020204" pitchFamily="34" charset="0"/>
              </a:rPr>
              <a:t>фінансування</a:t>
            </a:r>
            <a:endParaRPr lang="en-US" sz="2400" dirty="0"/>
          </a:p>
        </p:txBody>
      </p:sp>
      <p:pic>
        <p:nvPicPr>
          <p:cNvPr id="14" name="Місце для вмісту 13">
            <a:extLst>
              <a:ext uri="{FF2B5EF4-FFF2-40B4-BE49-F238E27FC236}">
                <a16:creationId xmlns:a16="http://schemas.microsoft.com/office/drawing/2014/main" xmlns="" id="{FE23A02D-BA92-4AC2-962D-633802A6B110}"/>
              </a:ext>
            </a:extLst>
          </p:cNvPr>
          <p:cNvPicPr>
            <a:picLocks noGrp="1" noChangeAspect="1"/>
          </p:cNvPicPr>
          <p:nvPr>
            <p:ph idx="1"/>
          </p:nvPr>
        </p:nvPicPr>
        <p:blipFill>
          <a:blip r:embed="rId2"/>
          <a:stretch>
            <a:fillRect/>
          </a:stretch>
        </p:blipFill>
        <p:spPr>
          <a:xfrm>
            <a:off x="961016" y="1494887"/>
            <a:ext cx="9598000" cy="5398876"/>
          </a:xfrm>
        </p:spPr>
      </p:pic>
      <mc:AlternateContent xmlns:mc="http://schemas.openxmlformats.org/markup-compatibility/2006" xmlns:p14="http://schemas.microsoft.com/office/powerpoint/2010/main">
        <mc:Choice Requires="p14">
          <p:contentPart p14:bwMode="auto" r:id="rId3">
            <p14:nvContentPartPr>
              <p14:cNvPr id="15" name="Рукописні дані 14">
                <a:extLst>
                  <a:ext uri="{FF2B5EF4-FFF2-40B4-BE49-F238E27FC236}">
                    <a16:creationId xmlns:a16="http://schemas.microsoft.com/office/drawing/2014/main" xmlns="" id="{4E5194A8-38E4-44F7-81F5-5A84A2792511}"/>
                  </a:ext>
                </a:extLst>
              </p14:cNvPr>
              <p14:cNvContentPartPr/>
              <p14:nvPr/>
            </p14:nvContentPartPr>
            <p14:xfrm>
              <a:off x="2350178" y="2715033"/>
              <a:ext cx="3732480" cy="704520"/>
            </p14:xfrm>
          </p:contentPart>
        </mc:Choice>
        <mc:Fallback xmlns="">
          <p:pic>
            <p:nvPicPr>
              <p:cNvPr id="15" name="Рукописні дані 14">
                <a:extLst>
                  <a:ext uri="{FF2B5EF4-FFF2-40B4-BE49-F238E27FC236}">
                    <a16:creationId xmlns:a16="http://schemas.microsoft.com/office/drawing/2014/main" id="{4E5194A8-38E4-44F7-81F5-5A84A2792511}"/>
                  </a:ext>
                </a:extLst>
              </p:cNvPr>
              <p:cNvPicPr/>
              <p:nvPr/>
            </p:nvPicPr>
            <p:blipFill>
              <a:blip r:embed="rId4"/>
              <a:stretch>
                <a:fillRect/>
              </a:stretch>
            </p:blipFill>
            <p:spPr>
              <a:xfrm>
                <a:off x="2332538" y="2697033"/>
                <a:ext cx="3768120" cy="740160"/>
              </a:xfrm>
              <a:prstGeom prst="rect">
                <a:avLst/>
              </a:prstGeom>
            </p:spPr>
          </p:pic>
        </mc:Fallback>
      </mc:AlternateContent>
    </p:spTree>
    <p:extLst>
      <p:ext uri="{BB962C8B-B14F-4D97-AF65-F5344CB8AC3E}">
        <p14:creationId xmlns:p14="http://schemas.microsoft.com/office/powerpoint/2010/main" val="3315788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Місце для вмісту 4">
            <a:extLst>
              <a:ext uri="{FF2B5EF4-FFF2-40B4-BE49-F238E27FC236}">
                <a16:creationId xmlns:a16="http://schemas.microsoft.com/office/drawing/2014/main" xmlns="" id="{8F02547F-F247-6F6C-C903-06293AAE6A5E}"/>
              </a:ext>
            </a:extLst>
          </p:cNvPr>
          <p:cNvPicPr>
            <a:picLocks noGrp="1" noChangeAspect="1"/>
          </p:cNvPicPr>
          <p:nvPr>
            <p:ph idx="1"/>
          </p:nvPr>
        </p:nvPicPr>
        <p:blipFill>
          <a:blip r:embed="rId2"/>
          <a:stretch>
            <a:fillRect/>
          </a:stretch>
        </p:blipFill>
        <p:spPr>
          <a:xfrm>
            <a:off x="1845684" y="1616465"/>
            <a:ext cx="8570796" cy="4821073"/>
          </a:xfrm>
        </p:spPr>
      </p:pic>
      <p:sp>
        <p:nvSpPr>
          <p:cNvPr id="3" name="Заголовок 2">
            <a:extLst>
              <a:ext uri="{FF2B5EF4-FFF2-40B4-BE49-F238E27FC236}">
                <a16:creationId xmlns:a16="http://schemas.microsoft.com/office/drawing/2014/main" xmlns="" id="{932196DD-9CA5-8A62-AD48-2D1F03ECD0F4}"/>
              </a:ext>
            </a:extLst>
          </p:cNvPr>
          <p:cNvSpPr>
            <a:spLocks noGrp="1"/>
          </p:cNvSpPr>
          <p:nvPr>
            <p:ph type="title"/>
          </p:nvPr>
        </p:nvSpPr>
        <p:spPr/>
        <p:txBody>
          <a:bodyPr>
            <a:noAutofit/>
          </a:bodyPr>
          <a:lstStyle/>
          <a:p>
            <a:r>
              <a:rPr lang="uk-UA" sz="3200" dirty="0">
                <a:latin typeface="Arial" panose="020B0604020202020204" pitchFamily="34" charset="0"/>
                <a:ea typeface="Calibri" panose="020F0502020204030204" pitchFamily="34" charset="0"/>
                <a:cs typeface="Arial" panose="020B0604020202020204" pitchFamily="34" charset="0"/>
              </a:rPr>
              <a:t>П</a:t>
            </a:r>
            <a:r>
              <a:rPr lang="ru-RU" sz="3200" dirty="0" err="1">
                <a:latin typeface="Arial" panose="020B0604020202020204" pitchFamily="34" charset="0"/>
                <a:ea typeface="Calibri" panose="020F0502020204030204" pitchFamily="34" charset="0"/>
                <a:cs typeface="Arial" panose="020B0604020202020204" pitchFamily="34" charset="0"/>
              </a:rPr>
              <a:t>артнерський</a:t>
            </a:r>
            <a:r>
              <a:rPr lang="ru-RU" sz="3200" dirty="0">
                <a:latin typeface="Arial" panose="020B0604020202020204" pitchFamily="34" charset="0"/>
                <a:ea typeface="Calibri" panose="020F0502020204030204" pitchFamily="34" charset="0"/>
                <a:cs typeface="Arial" panose="020B0604020202020204" pitchFamily="34" charset="0"/>
              </a:rPr>
              <a:t> </a:t>
            </a:r>
            <a:r>
              <a:rPr lang="ru-RU" sz="3200" dirty="0" err="1">
                <a:latin typeface="Arial" panose="020B0604020202020204" pitchFamily="34" charset="0"/>
                <a:ea typeface="Calibri" panose="020F0502020204030204" pitchFamily="34" charset="0"/>
                <a:cs typeface="Arial" panose="020B0604020202020204" pitchFamily="34" charset="0"/>
              </a:rPr>
              <a:t>профіль</a:t>
            </a:r>
            <a:r>
              <a:rPr lang="ru-RU" sz="3200" dirty="0">
                <a:latin typeface="Arial" panose="020B0604020202020204" pitchFamily="34" charset="0"/>
                <a:ea typeface="Calibri" panose="020F0502020204030204" pitchFamily="34" charset="0"/>
                <a:cs typeface="Arial" panose="020B0604020202020204" pitchFamily="34" charset="0"/>
              </a:rPr>
              <a:t> на </a:t>
            </a:r>
            <a:r>
              <a:rPr lang="ru-RU" sz="3200" dirty="0" err="1">
                <a:latin typeface="Arial" panose="020B0604020202020204" pitchFamily="34" charset="0"/>
                <a:ea typeface="Calibri" panose="020F0502020204030204" pitchFamily="34" charset="0"/>
                <a:cs typeface="Arial" panose="020B0604020202020204" pitchFamily="34" charset="0"/>
              </a:rPr>
              <a:t>порталі</a:t>
            </a:r>
            <a:r>
              <a:rPr lang="ru-RU" sz="3200" dirty="0">
                <a:latin typeface="Arial" panose="020B0604020202020204" pitchFamily="34" charset="0"/>
                <a:ea typeface="Calibri" panose="020F0502020204030204" pitchFamily="34" charset="0"/>
                <a:cs typeface="Arial" panose="020B0604020202020204" pitchFamily="34" charset="0"/>
              </a:rPr>
              <a:t> </a:t>
            </a:r>
            <a:r>
              <a:rPr lang="ru-RU" sz="3200" dirty="0" err="1">
                <a:latin typeface="Arial" panose="020B0604020202020204" pitchFamily="34" charset="0"/>
                <a:ea typeface="Calibri" panose="020F0502020204030204" pitchFamily="34" charset="0"/>
                <a:cs typeface="Arial" panose="020B0604020202020204" pitchFamily="34" charset="0"/>
              </a:rPr>
              <a:t>фінансування</a:t>
            </a:r>
            <a:endParaRPr lang="en-US" sz="3200" dirty="0"/>
          </a:p>
        </p:txBody>
      </p:sp>
      <mc:AlternateContent xmlns:mc="http://schemas.openxmlformats.org/markup-compatibility/2006" xmlns:p14="http://schemas.microsoft.com/office/powerpoint/2010/main">
        <mc:Choice Requires="p14">
          <p:contentPart p14:bwMode="auto" r:id="rId3">
            <p14:nvContentPartPr>
              <p14:cNvPr id="6" name="Рукописні дані 5">
                <a:extLst>
                  <a:ext uri="{FF2B5EF4-FFF2-40B4-BE49-F238E27FC236}">
                    <a16:creationId xmlns:a16="http://schemas.microsoft.com/office/drawing/2014/main" xmlns="" id="{C15A2BF1-27CE-5AB4-E2CE-E3ECC2DB9D4B}"/>
                  </a:ext>
                </a:extLst>
              </p14:cNvPr>
              <p14:cNvContentPartPr/>
              <p14:nvPr/>
            </p14:nvContentPartPr>
            <p14:xfrm>
              <a:off x="4562507" y="4845513"/>
              <a:ext cx="985680" cy="28080"/>
            </p14:xfrm>
          </p:contentPart>
        </mc:Choice>
        <mc:Fallback xmlns="">
          <p:pic>
            <p:nvPicPr>
              <p:cNvPr id="6" name="Рукописні дані 5">
                <a:extLst>
                  <a:ext uri="{FF2B5EF4-FFF2-40B4-BE49-F238E27FC236}">
                    <a16:creationId xmlns:a16="http://schemas.microsoft.com/office/drawing/2014/main" id="{C15A2BF1-27CE-5AB4-E2CE-E3ECC2DB9D4B}"/>
                  </a:ext>
                </a:extLst>
              </p:cNvPr>
              <p:cNvPicPr/>
              <p:nvPr/>
            </p:nvPicPr>
            <p:blipFill>
              <a:blip r:embed="rId4"/>
              <a:stretch>
                <a:fillRect/>
              </a:stretch>
            </p:blipFill>
            <p:spPr>
              <a:xfrm>
                <a:off x="4553867" y="4836873"/>
                <a:ext cx="1003320" cy="45720"/>
              </a:xfrm>
              <a:prstGeom prst="rect">
                <a:avLst/>
              </a:prstGeom>
            </p:spPr>
          </p:pic>
        </mc:Fallback>
      </mc:AlternateContent>
    </p:spTree>
    <p:extLst>
      <p:ext uri="{BB962C8B-B14F-4D97-AF65-F5344CB8AC3E}">
        <p14:creationId xmlns:p14="http://schemas.microsoft.com/office/powerpoint/2010/main" val="1243868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Місце для вмісту 4">
            <a:extLst>
              <a:ext uri="{FF2B5EF4-FFF2-40B4-BE49-F238E27FC236}">
                <a16:creationId xmlns:a16="http://schemas.microsoft.com/office/drawing/2014/main" xmlns="" id="{E4F13420-3A12-4AA6-0B13-98E592246589}"/>
              </a:ext>
            </a:extLst>
          </p:cNvPr>
          <p:cNvPicPr>
            <a:picLocks noGrp="1" noChangeAspect="1"/>
          </p:cNvPicPr>
          <p:nvPr>
            <p:ph idx="1"/>
          </p:nvPr>
        </p:nvPicPr>
        <p:blipFill>
          <a:blip r:embed="rId2"/>
          <a:stretch>
            <a:fillRect/>
          </a:stretch>
        </p:blipFill>
        <p:spPr>
          <a:xfrm>
            <a:off x="2034833" y="1641373"/>
            <a:ext cx="8042543" cy="4523931"/>
          </a:xfrm>
        </p:spPr>
      </p:pic>
      <p:sp>
        <p:nvSpPr>
          <p:cNvPr id="3" name="Заголовок 2">
            <a:extLst>
              <a:ext uri="{FF2B5EF4-FFF2-40B4-BE49-F238E27FC236}">
                <a16:creationId xmlns:a16="http://schemas.microsoft.com/office/drawing/2014/main" xmlns="" id="{1CC550B4-69AC-AE9F-BF2C-2B07DA132BA8}"/>
              </a:ext>
            </a:extLst>
          </p:cNvPr>
          <p:cNvSpPr>
            <a:spLocks noGrp="1"/>
          </p:cNvSpPr>
          <p:nvPr>
            <p:ph type="title"/>
          </p:nvPr>
        </p:nvSpPr>
        <p:spPr/>
        <p:txBody>
          <a:bodyPr>
            <a:normAutofit fontScale="90000"/>
          </a:bodyPr>
          <a:lstStyle/>
          <a:p>
            <a:r>
              <a:rPr lang="uk-UA" dirty="0"/>
              <a:t>Комунікація через профіль</a:t>
            </a:r>
            <a:endParaRPr lang="en-US" dirty="0"/>
          </a:p>
        </p:txBody>
      </p:sp>
    </p:spTree>
    <p:extLst>
      <p:ext uri="{BB962C8B-B14F-4D97-AF65-F5344CB8AC3E}">
        <p14:creationId xmlns:p14="http://schemas.microsoft.com/office/powerpoint/2010/main" val="138721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E7616F7-F5DC-4F91-5C9F-265C50DC72E8}"/>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D4FEF1C-2960-1D63-C771-2E0828E6649F}"/>
              </a:ext>
            </a:extLst>
          </p:cNvPr>
          <p:cNvSpPr>
            <a:spLocks noGrp="1"/>
          </p:cNvSpPr>
          <p:nvPr>
            <p:ph type="ctrTitle"/>
          </p:nvPr>
        </p:nvSpPr>
        <p:spPr>
          <a:xfrm>
            <a:off x="-96688" y="908721"/>
            <a:ext cx="11233248" cy="576063"/>
          </a:xfrm>
        </p:spPr>
        <p:txBody>
          <a:bodyPr>
            <a:noAutofit/>
          </a:bodyPr>
          <a:lstStyle/>
          <a:p>
            <a:r>
              <a:rPr lang="uk-UA" sz="3200" b="1" dirty="0">
                <a:latin typeface="Arial" panose="020B0604020202020204" pitchFamily="34" charset="0"/>
                <a:ea typeface="Verdana" panose="020B0604030504040204" pitchFamily="34" charset="0"/>
                <a:cs typeface="Arial" panose="020B0604020202020204" pitchFamily="34" charset="0"/>
              </a:rPr>
              <a:t>Веб ресурси АЄІ </a:t>
            </a:r>
          </a:p>
        </p:txBody>
      </p:sp>
      <p:sp>
        <p:nvSpPr>
          <p:cNvPr id="3" name="Місце для вмісту 2">
            <a:extLst>
              <a:ext uri="{FF2B5EF4-FFF2-40B4-BE49-F238E27FC236}">
                <a16:creationId xmlns:a16="http://schemas.microsoft.com/office/drawing/2014/main" xmlns="" id="{A345871D-C5CF-CE94-5C78-F3EEC94366A6}"/>
              </a:ext>
            </a:extLst>
          </p:cNvPr>
          <p:cNvSpPr>
            <a:spLocks noGrp="1"/>
          </p:cNvSpPr>
          <p:nvPr>
            <p:ph idx="1"/>
          </p:nvPr>
        </p:nvSpPr>
        <p:spPr>
          <a:xfrm>
            <a:off x="335360" y="1484784"/>
            <a:ext cx="10972800" cy="4584862"/>
          </a:xfrm>
        </p:spPr>
        <p:txBody>
          <a:bodyPr>
            <a:normAutofit/>
          </a:bodyPr>
          <a:lstStyle/>
          <a:p>
            <a:pPr marL="0" indent="0">
              <a:buNone/>
            </a:pPr>
            <a:r>
              <a:rPr lang="uk-UA" b="1" dirty="0">
                <a:latin typeface="Arial" panose="020B0604020202020204" pitchFamily="34" charset="0"/>
                <a:ea typeface="Times New Roman" panose="02020603050405020304" pitchFamily="18" charset="0"/>
                <a:cs typeface="Arial" panose="020B0604020202020204" pitchFamily="34" charset="0"/>
              </a:rPr>
              <a:t>Сайт  - </a:t>
            </a:r>
            <a:r>
              <a:rPr lang="en-GB" b="1" dirty="0">
                <a:latin typeface="Arial" panose="020B0604020202020204" pitchFamily="34" charset="0"/>
                <a:ea typeface="Times New Roman" panose="02020603050405020304" pitchFamily="18" charset="0"/>
                <a:cs typeface="Arial" panose="020B0604020202020204" pitchFamily="34" charset="0"/>
                <a:hlinkClick r:id="rId2"/>
              </a:rPr>
              <a:t>https://aei.org.ua/</a:t>
            </a:r>
            <a:r>
              <a:rPr lang="uk-UA" b="1" dirty="0">
                <a:latin typeface="Arial" panose="020B0604020202020204" pitchFamily="34" charset="0"/>
                <a:ea typeface="Times New Roman" panose="02020603050405020304" pitchFamily="18" charset="0"/>
                <a:cs typeface="Arial" panose="020B0604020202020204" pitchFamily="34" charset="0"/>
              </a:rPr>
              <a:t> </a:t>
            </a:r>
          </a:p>
          <a:p>
            <a:pPr marL="0" indent="0">
              <a:buNone/>
            </a:pPr>
            <a:r>
              <a:rPr lang="en-GB" b="1" dirty="0">
                <a:effectLst/>
                <a:latin typeface="Arial" panose="020B0604020202020204" pitchFamily="34" charset="0"/>
                <a:ea typeface="Times New Roman" panose="02020603050405020304" pitchFamily="18" charset="0"/>
                <a:cs typeface="Arial" panose="020B0604020202020204" pitchFamily="34" charset="0"/>
              </a:rPr>
              <a:t>Facebook </a:t>
            </a:r>
            <a:r>
              <a:rPr lang="uk-UA" b="1" dirty="0">
                <a:effectLst/>
                <a:latin typeface="Arial" panose="020B0604020202020204" pitchFamily="34" charset="0"/>
                <a:ea typeface="Times New Roman" panose="02020603050405020304" pitchFamily="18" charset="0"/>
                <a:cs typeface="Arial" panose="020B0604020202020204" pitchFamily="34" charset="0"/>
              </a:rPr>
              <a:t>сторінка: </a:t>
            </a:r>
            <a:r>
              <a:rPr lang="en-GB" b="1" dirty="0">
                <a:latin typeface="Arial" panose="020B0604020202020204" pitchFamily="34" charset="0"/>
                <a:ea typeface="Times New Roman" panose="02020603050405020304" pitchFamily="18" charset="0"/>
                <a:cs typeface="Arial" panose="020B0604020202020204" pitchFamily="34" charset="0"/>
                <a:hlinkClick r:id="rId3"/>
              </a:rPr>
              <a:t>https://www.facebook.com/InnoEU.UA</a:t>
            </a:r>
            <a:r>
              <a:rPr lang="uk-UA" b="1" dirty="0">
                <a:latin typeface="Arial" panose="020B0604020202020204" pitchFamily="34" charset="0"/>
                <a:ea typeface="Times New Roman" panose="02020603050405020304" pitchFamily="18" charset="0"/>
                <a:cs typeface="Arial" panose="020B0604020202020204" pitchFamily="34" charset="0"/>
              </a:rPr>
              <a:t> </a:t>
            </a:r>
            <a:endParaRPr lang="uk-UA" b="1"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n-GB" b="1" dirty="0">
                <a:latin typeface="Arial" panose="020B0604020202020204" pitchFamily="34" charset="0"/>
                <a:ea typeface="Times New Roman" panose="02020603050405020304" pitchFamily="18" charset="0"/>
                <a:cs typeface="Arial" panose="020B0604020202020204" pitchFamily="34" charset="0"/>
              </a:rPr>
              <a:t>Facebook </a:t>
            </a:r>
            <a:r>
              <a:rPr lang="uk-UA" b="1" dirty="0">
                <a:latin typeface="Arial" panose="020B0604020202020204" pitchFamily="34" charset="0"/>
                <a:ea typeface="Times New Roman" panose="02020603050405020304" pitchFamily="18" charset="0"/>
                <a:cs typeface="Arial" panose="020B0604020202020204" pitchFamily="34" charset="0"/>
              </a:rPr>
              <a:t>група: </a:t>
            </a:r>
            <a:r>
              <a:rPr lang="en-GB" b="1" dirty="0">
                <a:latin typeface="Arial" panose="020B0604020202020204" pitchFamily="34" charset="0"/>
                <a:ea typeface="Times New Roman" panose="02020603050405020304" pitchFamily="18" charset="0"/>
                <a:cs typeface="Arial" panose="020B0604020202020204" pitchFamily="34" charset="0"/>
                <a:hlinkClick r:id="rId4"/>
              </a:rPr>
              <a:t>https://www.facebook.com/groups/1717090298608280</a:t>
            </a:r>
            <a:endParaRPr lang="uk-UA" b="1" dirty="0">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uk-UA" b="1" dirty="0">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uk-UA" b="1" dirty="0">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uk-UA" b="1" dirty="0">
                <a:latin typeface="Arial" panose="020B0604020202020204" pitchFamily="34" charset="0"/>
                <a:ea typeface="Times New Roman" panose="02020603050405020304" pitchFamily="18" charset="0"/>
                <a:cs typeface="Arial" panose="020B0604020202020204" pitchFamily="34" charset="0"/>
              </a:rPr>
              <a:t> </a:t>
            </a:r>
          </a:p>
          <a:p>
            <a:pPr marL="0" indent="0">
              <a:buNone/>
            </a:pPr>
            <a:r>
              <a:rPr lang="en-GB" b="1" dirty="0">
                <a:effectLst/>
                <a:latin typeface="Arial" panose="020B0604020202020204" pitchFamily="34" charset="0"/>
                <a:ea typeface="Times New Roman" panose="02020603050405020304" pitchFamily="18" charset="0"/>
                <a:cs typeface="Arial" panose="020B0604020202020204" pitchFamily="34" charset="0"/>
              </a:rPr>
              <a:t>LinkedIn </a:t>
            </a:r>
            <a:r>
              <a:rPr lang="uk-UA" b="1" dirty="0">
                <a:latin typeface="Arial" panose="020B0604020202020204" pitchFamily="34" charset="0"/>
                <a:ea typeface="Times New Roman" panose="02020603050405020304" pitchFamily="18" charset="0"/>
                <a:cs typeface="Arial" panose="020B0604020202020204" pitchFamily="34" charset="0"/>
              </a:rPr>
              <a:t>група: </a:t>
            </a:r>
            <a:r>
              <a:rPr lang="en-GB" b="1" dirty="0">
                <a:latin typeface="Arial" panose="020B0604020202020204" pitchFamily="34" charset="0"/>
                <a:ea typeface="Times New Roman" panose="02020603050405020304" pitchFamily="18" charset="0"/>
                <a:cs typeface="Arial" panose="020B0604020202020204" pitchFamily="34" charset="0"/>
                <a:hlinkClick r:id="rId5"/>
              </a:rPr>
              <a:t>https://www.linkedin.com/groups/3190039/</a:t>
            </a:r>
            <a:r>
              <a:rPr lang="uk-UA" b="1" dirty="0">
                <a:latin typeface="Arial" panose="020B0604020202020204" pitchFamily="34" charset="0"/>
                <a:ea typeface="Times New Roman" panose="02020603050405020304" pitchFamily="18" charset="0"/>
                <a:cs typeface="Arial" panose="020B0604020202020204" pitchFamily="34" charset="0"/>
              </a:rPr>
              <a:t> </a:t>
            </a:r>
          </a:p>
          <a:p>
            <a:pPr marL="0" indent="0">
              <a:buNone/>
            </a:pPr>
            <a:r>
              <a:rPr lang="uk-UA" b="1" dirty="0">
                <a:latin typeface="Arial" panose="020B0604020202020204" pitchFamily="34" charset="0"/>
                <a:ea typeface="Times New Roman" panose="02020603050405020304" pitchFamily="18" charset="0"/>
                <a:cs typeface="Arial" panose="020B0604020202020204" pitchFamily="34" charset="0"/>
              </a:rPr>
              <a:t>Розсилка: </a:t>
            </a:r>
            <a:r>
              <a:rPr lang="en-GB" b="1" dirty="0">
                <a:latin typeface="Arial" panose="020B0604020202020204" pitchFamily="34" charset="0"/>
                <a:ea typeface="Times New Roman" panose="02020603050405020304" pitchFamily="18" charset="0"/>
                <a:cs typeface="Arial" panose="020B0604020202020204" pitchFamily="34" charset="0"/>
                <a:hlinkClick r:id="rId6"/>
              </a:rPr>
              <a:t>https://groups.google.com/g/innoaei</a:t>
            </a:r>
            <a:r>
              <a:rPr lang="en-GB" b="1" dirty="0">
                <a:latin typeface="Arial" panose="020B0604020202020204" pitchFamily="34" charset="0"/>
                <a:ea typeface="Times New Roman" panose="02020603050405020304" pitchFamily="18" charset="0"/>
                <a:cs typeface="Arial" panose="020B0604020202020204" pitchFamily="34" charset="0"/>
              </a:rPr>
              <a:t> </a:t>
            </a:r>
            <a:endParaRPr lang="uk-UA" b="1" dirty="0">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US" dirty="0"/>
          </a:p>
        </p:txBody>
      </p:sp>
      <p:pic>
        <p:nvPicPr>
          <p:cNvPr id="6" name="Рисунок 5" descr="13,7 ￑ﾂ￐ﾸ￑ﾁ. ￑ﾃ￑ﾇ￐ﾰ￑ﾁ￐ﾽ￐ﾸ￐ﾺ￑ﾖ￐ﾲ&#10;&#10;Вміст на основі ШІ може бути неправильним.">
            <a:extLst>
              <a:ext uri="{FF2B5EF4-FFF2-40B4-BE49-F238E27FC236}">
                <a16:creationId xmlns:a16="http://schemas.microsoft.com/office/drawing/2014/main" xmlns="" id="{6DC9E28C-F99D-0CBC-0C32-FF7EEE838F6A}"/>
              </a:ext>
            </a:extLst>
          </p:cNvPr>
          <p:cNvPicPr>
            <a:picLocks noChangeAspect="1"/>
          </p:cNvPicPr>
          <p:nvPr/>
        </p:nvPicPr>
        <p:blipFill>
          <a:blip r:embed="rId7"/>
          <a:stretch>
            <a:fillRect/>
          </a:stretch>
        </p:blipFill>
        <p:spPr>
          <a:xfrm>
            <a:off x="407368" y="2924944"/>
            <a:ext cx="5221495" cy="1215455"/>
          </a:xfrm>
          <a:prstGeom prst="rect">
            <a:avLst/>
          </a:prstGeom>
        </p:spPr>
      </p:pic>
      <p:pic>
        <p:nvPicPr>
          <p:cNvPr id="8" name="Рисунок 7" descr="The image displays a web page or forum member's profile, highlighting their involvement in European Horizon programs, specifically with Ukrainian organizations.&#10;&#10;Вміст на основі ШІ може бути неправильним.">
            <a:extLst>
              <a:ext uri="{FF2B5EF4-FFF2-40B4-BE49-F238E27FC236}">
                <a16:creationId xmlns:a16="http://schemas.microsoft.com/office/drawing/2014/main" xmlns="" id="{03AC34AD-B209-A494-A891-DB812E989FCD}"/>
              </a:ext>
            </a:extLst>
          </p:cNvPr>
          <p:cNvPicPr>
            <a:picLocks noChangeAspect="1"/>
          </p:cNvPicPr>
          <p:nvPr/>
        </p:nvPicPr>
        <p:blipFill>
          <a:blip r:embed="rId8"/>
          <a:stretch>
            <a:fillRect/>
          </a:stretch>
        </p:blipFill>
        <p:spPr>
          <a:xfrm>
            <a:off x="5532215" y="3375351"/>
            <a:ext cx="6528048" cy="803727"/>
          </a:xfrm>
          <a:prstGeom prst="rect">
            <a:avLst/>
          </a:prstGeom>
        </p:spPr>
      </p:pic>
      <p:pic>
        <p:nvPicPr>
          <p:cNvPr id="10" name="Рисунок 9" descr="The image appears to display a text message in a language that is not clearly identifiable, possibly containing a mix of characters or symbols.&#10;&#10;Вміст на основі ШІ може бути неправильним.">
            <a:extLst>
              <a:ext uri="{FF2B5EF4-FFF2-40B4-BE49-F238E27FC236}">
                <a16:creationId xmlns:a16="http://schemas.microsoft.com/office/drawing/2014/main" xmlns="" id="{1F6B1945-0941-D52C-CE2E-3B8F2BF68217}"/>
              </a:ext>
            </a:extLst>
          </p:cNvPr>
          <p:cNvPicPr>
            <a:picLocks noChangeAspect="1"/>
          </p:cNvPicPr>
          <p:nvPr/>
        </p:nvPicPr>
        <p:blipFill>
          <a:blip r:embed="rId9"/>
          <a:stretch>
            <a:fillRect/>
          </a:stretch>
        </p:blipFill>
        <p:spPr>
          <a:xfrm>
            <a:off x="317270" y="5255056"/>
            <a:ext cx="10513168" cy="651006"/>
          </a:xfrm>
          <a:prstGeom prst="rect">
            <a:avLst/>
          </a:prstGeom>
        </p:spPr>
      </p:pic>
    </p:spTree>
    <p:extLst>
      <p:ext uri="{BB962C8B-B14F-4D97-AF65-F5344CB8AC3E}">
        <p14:creationId xmlns:p14="http://schemas.microsoft.com/office/powerpoint/2010/main" val="1410785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3297089-33D8-4226-A159-65B7999E72F1}"/>
              </a:ext>
            </a:extLst>
          </p:cNvPr>
          <p:cNvSpPr>
            <a:spLocks noGrp="1"/>
          </p:cNvSpPr>
          <p:nvPr>
            <p:ph type="ctrTitle"/>
          </p:nvPr>
        </p:nvSpPr>
        <p:spPr>
          <a:xfrm>
            <a:off x="263352" y="980728"/>
            <a:ext cx="10363200" cy="629245"/>
          </a:xfrm>
        </p:spPr>
        <p:txBody>
          <a:bodyPr>
            <a:normAutofit fontScale="90000"/>
          </a:bodyPr>
          <a:lstStyle/>
          <a:p>
            <a:r>
              <a:rPr lang="uk-UA" dirty="0"/>
              <a:t>Профіль організації + ставка 1</a:t>
            </a:r>
            <a:r>
              <a:rPr lang="en-US" dirty="0"/>
              <a:t>PM</a:t>
            </a:r>
          </a:p>
        </p:txBody>
      </p:sp>
      <p:sp>
        <p:nvSpPr>
          <p:cNvPr id="3" name="Місце для вмісту 2">
            <a:extLst>
              <a:ext uri="{FF2B5EF4-FFF2-40B4-BE49-F238E27FC236}">
                <a16:creationId xmlns:a16="http://schemas.microsoft.com/office/drawing/2014/main" xmlns="" id="{57917EAE-0266-46DA-8401-7C6081E22546}"/>
              </a:ext>
            </a:extLst>
          </p:cNvPr>
          <p:cNvSpPr>
            <a:spLocks noGrp="1"/>
          </p:cNvSpPr>
          <p:nvPr>
            <p:ph idx="1"/>
          </p:nvPr>
        </p:nvSpPr>
        <p:spPr>
          <a:xfrm>
            <a:off x="335360" y="1700808"/>
            <a:ext cx="10972800" cy="4584862"/>
          </a:xfrm>
        </p:spPr>
        <p:txBody>
          <a:bodyPr>
            <a:normAutofit fontScale="92500" lnSpcReduction="10000"/>
          </a:bodyPr>
          <a:lstStyle/>
          <a:p>
            <a:pPr marL="355600" indent="-342900">
              <a:spcBef>
                <a:spcPts val="400"/>
              </a:spcBef>
              <a:buFont typeface="Arial"/>
              <a:buChar char="•"/>
              <a:tabLst>
                <a:tab pos="354965" algn="l"/>
                <a:tab pos="355600" algn="l"/>
              </a:tabLst>
            </a:pPr>
            <a:r>
              <a:rPr lang="en-US" sz="2400" spc="-5" dirty="0">
                <a:solidFill>
                  <a:srgbClr val="021B2B"/>
                </a:solidFill>
                <a:latin typeface="Candara"/>
                <a:cs typeface="Candara"/>
              </a:rPr>
              <a:t>Full</a:t>
            </a:r>
            <a:r>
              <a:rPr lang="en-US" sz="2400" spc="-30" dirty="0">
                <a:solidFill>
                  <a:srgbClr val="021B2B"/>
                </a:solidFill>
                <a:latin typeface="Candara"/>
                <a:cs typeface="Candara"/>
              </a:rPr>
              <a:t> </a:t>
            </a:r>
            <a:r>
              <a:rPr lang="en-US" sz="2400" spc="-5" dirty="0">
                <a:solidFill>
                  <a:srgbClr val="021B2B"/>
                </a:solidFill>
                <a:latin typeface="Candara"/>
                <a:cs typeface="Candara"/>
              </a:rPr>
              <a:t>title</a:t>
            </a:r>
            <a:r>
              <a:rPr lang="en-US" sz="2400" spc="-25" dirty="0">
                <a:solidFill>
                  <a:srgbClr val="021B2B"/>
                </a:solidFill>
                <a:latin typeface="Candara"/>
                <a:cs typeface="Candara"/>
              </a:rPr>
              <a:t> </a:t>
            </a:r>
            <a:r>
              <a:rPr lang="en-US" sz="2400" spc="-5" dirty="0">
                <a:solidFill>
                  <a:srgbClr val="021B2B"/>
                </a:solidFill>
                <a:latin typeface="Candara"/>
                <a:cs typeface="Candara"/>
              </a:rPr>
              <a:t>of </a:t>
            </a:r>
            <a:r>
              <a:rPr lang="en-US" sz="2400" spc="-10" dirty="0">
                <a:solidFill>
                  <a:srgbClr val="021B2B"/>
                </a:solidFill>
                <a:latin typeface="Candara"/>
                <a:cs typeface="Candara"/>
              </a:rPr>
              <a:t>your</a:t>
            </a:r>
            <a:r>
              <a:rPr lang="en-US" sz="2400" spc="-5" dirty="0">
                <a:solidFill>
                  <a:srgbClr val="021B2B"/>
                </a:solidFill>
                <a:latin typeface="Candara"/>
                <a:cs typeface="Candara"/>
              </a:rPr>
              <a:t> organization</a:t>
            </a:r>
            <a:endParaRPr lang="en-US" sz="2400" dirty="0">
              <a:latin typeface="Candara"/>
              <a:cs typeface="Candara"/>
            </a:endParaRPr>
          </a:p>
          <a:p>
            <a:pPr marL="355600" indent="-342900">
              <a:spcBef>
                <a:spcPts val="300"/>
              </a:spcBef>
              <a:buFont typeface="Arial"/>
              <a:buChar char="•"/>
              <a:tabLst>
                <a:tab pos="354965" algn="l"/>
                <a:tab pos="355600" algn="l"/>
              </a:tabLst>
            </a:pPr>
            <a:r>
              <a:rPr lang="en-US" sz="2400" spc="-5" dirty="0">
                <a:solidFill>
                  <a:srgbClr val="021B2B"/>
                </a:solidFill>
                <a:latin typeface="Candara"/>
                <a:cs typeface="Candara"/>
              </a:rPr>
              <a:t>PIC</a:t>
            </a:r>
            <a:r>
              <a:rPr lang="en-US" sz="2400" dirty="0">
                <a:solidFill>
                  <a:srgbClr val="021B2B"/>
                </a:solidFill>
                <a:latin typeface="Candara"/>
                <a:cs typeface="Candara"/>
              </a:rPr>
              <a:t> </a:t>
            </a:r>
            <a:r>
              <a:rPr lang="en-US" sz="2400" spc="-5" dirty="0">
                <a:solidFill>
                  <a:srgbClr val="021B2B"/>
                </a:solidFill>
                <a:latin typeface="Candara"/>
                <a:cs typeface="Candara"/>
              </a:rPr>
              <a:t>(partner’s</a:t>
            </a:r>
            <a:r>
              <a:rPr lang="en-US" sz="2400" spc="-35" dirty="0">
                <a:solidFill>
                  <a:srgbClr val="021B2B"/>
                </a:solidFill>
                <a:latin typeface="Candara"/>
                <a:cs typeface="Candara"/>
              </a:rPr>
              <a:t> </a:t>
            </a:r>
            <a:r>
              <a:rPr lang="en-US" sz="2400" spc="-5" dirty="0">
                <a:solidFill>
                  <a:srgbClr val="021B2B"/>
                </a:solidFill>
                <a:latin typeface="Candara"/>
                <a:cs typeface="Candara"/>
              </a:rPr>
              <a:t>identification</a:t>
            </a:r>
            <a:r>
              <a:rPr lang="en-US" sz="2400" spc="-50" dirty="0">
                <a:solidFill>
                  <a:srgbClr val="021B2B"/>
                </a:solidFill>
                <a:latin typeface="Candara"/>
                <a:cs typeface="Candara"/>
              </a:rPr>
              <a:t> </a:t>
            </a:r>
            <a:r>
              <a:rPr lang="en-US" sz="2400" spc="-5" dirty="0">
                <a:solidFill>
                  <a:srgbClr val="021B2B"/>
                </a:solidFill>
                <a:latin typeface="Candara"/>
                <a:cs typeface="Candara"/>
              </a:rPr>
              <a:t>code)</a:t>
            </a:r>
            <a:endParaRPr lang="en-US" sz="2400" dirty="0">
              <a:latin typeface="Candara"/>
              <a:cs typeface="Candara"/>
            </a:endParaRPr>
          </a:p>
          <a:p>
            <a:pPr marL="355600" indent="-342900">
              <a:spcBef>
                <a:spcPts val="300"/>
              </a:spcBef>
              <a:buFont typeface="Arial"/>
              <a:buChar char="•"/>
              <a:tabLst>
                <a:tab pos="354965" algn="l"/>
                <a:tab pos="355600" algn="l"/>
              </a:tabLst>
            </a:pPr>
            <a:r>
              <a:rPr lang="en-US" sz="2400" spc="-5" dirty="0">
                <a:solidFill>
                  <a:srgbClr val="021B2B"/>
                </a:solidFill>
                <a:latin typeface="Candara"/>
                <a:cs typeface="Candara"/>
              </a:rPr>
              <a:t>Description</a:t>
            </a:r>
            <a:r>
              <a:rPr lang="en-US" sz="2400" spc="-35" dirty="0">
                <a:solidFill>
                  <a:srgbClr val="021B2B"/>
                </a:solidFill>
                <a:latin typeface="Candara"/>
                <a:cs typeface="Candara"/>
              </a:rPr>
              <a:t> </a:t>
            </a:r>
            <a:r>
              <a:rPr lang="en-US" sz="2400" spc="-5" dirty="0">
                <a:solidFill>
                  <a:srgbClr val="021B2B"/>
                </a:solidFill>
                <a:latin typeface="Candara"/>
                <a:cs typeface="Candara"/>
              </a:rPr>
              <a:t>of</a:t>
            </a:r>
            <a:r>
              <a:rPr lang="en-US" sz="2400" dirty="0">
                <a:solidFill>
                  <a:srgbClr val="021B2B"/>
                </a:solidFill>
                <a:latin typeface="Candara"/>
                <a:cs typeface="Candara"/>
              </a:rPr>
              <a:t> </a:t>
            </a:r>
            <a:r>
              <a:rPr lang="en-US" sz="2400" spc="-5" dirty="0">
                <a:solidFill>
                  <a:srgbClr val="021B2B"/>
                </a:solidFill>
                <a:latin typeface="Candara"/>
                <a:cs typeface="Candara"/>
              </a:rPr>
              <a:t>the legal</a:t>
            </a:r>
            <a:r>
              <a:rPr lang="en-US" sz="2400" spc="-25" dirty="0">
                <a:solidFill>
                  <a:srgbClr val="021B2B"/>
                </a:solidFill>
                <a:latin typeface="Candara"/>
                <a:cs typeface="Candara"/>
              </a:rPr>
              <a:t> </a:t>
            </a:r>
            <a:r>
              <a:rPr lang="en-US" sz="2400" spc="-5" dirty="0">
                <a:solidFill>
                  <a:srgbClr val="021B2B"/>
                </a:solidFill>
                <a:latin typeface="Candara"/>
                <a:cs typeface="Candara"/>
              </a:rPr>
              <a:t>entity and</a:t>
            </a:r>
            <a:r>
              <a:rPr lang="en-US" sz="2400" spc="-10" dirty="0">
                <a:solidFill>
                  <a:srgbClr val="021B2B"/>
                </a:solidFill>
                <a:latin typeface="Candara"/>
                <a:cs typeface="Candara"/>
              </a:rPr>
              <a:t> </a:t>
            </a:r>
            <a:r>
              <a:rPr lang="en-US" sz="2400" spc="-5" dirty="0">
                <a:solidFill>
                  <a:srgbClr val="021B2B"/>
                </a:solidFill>
                <a:latin typeface="Candara"/>
                <a:cs typeface="Candara"/>
              </a:rPr>
              <a:t>its main</a:t>
            </a:r>
            <a:r>
              <a:rPr lang="en-US" sz="2400" spc="-10" dirty="0">
                <a:solidFill>
                  <a:srgbClr val="021B2B"/>
                </a:solidFill>
                <a:latin typeface="Candara"/>
                <a:cs typeface="Candara"/>
              </a:rPr>
              <a:t> </a:t>
            </a:r>
            <a:r>
              <a:rPr lang="en-US" sz="2400" spc="-5" dirty="0">
                <a:solidFill>
                  <a:srgbClr val="021B2B"/>
                </a:solidFill>
                <a:latin typeface="Candara"/>
                <a:cs typeface="Candara"/>
              </a:rPr>
              <a:t>tasks,</a:t>
            </a:r>
            <a:r>
              <a:rPr lang="en-US" sz="2400" spc="-15" dirty="0">
                <a:solidFill>
                  <a:srgbClr val="021B2B"/>
                </a:solidFill>
                <a:latin typeface="Candara"/>
                <a:cs typeface="Candara"/>
              </a:rPr>
              <a:t> </a:t>
            </a:r>
            <a:r>
              <a:rPr lang="en-US" sz="2400" spc="-5" dirty="0">
                <a:solidFill>
                  <a:srgbClr val="021B2B"/>
                </a:solidFill>
                <a:latin typeface="Candara"/>
                <a:cs typeface="Candara"/>
              </a:rPr>
              <a:t>with</a:t>
            </a:r>
            <a:r>
              <a:rPr lang="en-US" sz="2400" spc="-10" dirty="0">
                <a:solidFill>
                  <a:srgbClr val="021B2B"/>
                </a:solidFill>
                <a:latin typeface="Candara"/>
                <a:cs typeface="Candara"/>
              </a:rPr>
              <a:t> </a:t>
            </a:r>
            <a:r>
              <a:rPr lang="en-US" sz="2400" spc="-5" dirty="0">
                <a:solidFill>
                  <a:srgbClr val="021B2B"/>
                </a:solidFill>
                <a:latin typeface="Candara"/>
                <a:cs typeface="Candara"/>
              </a:rPr>
              <a:t>an</a:t>
            </a:r>
            <a:r>
              <a:rPr lang="uk-UA" sz="2400" spc="-5" dirty="0">
                <a:solidFill>
                  <a:srgbClr val="021B2B"/>
                </a:solidFill>
                <a:latin typeface="Candara"/>
                <a:cs typeface="Candara"/>
              </a:rPr>
              <a:t> </a:t>
            </a:r>
            <a:r>
              <a:rPr lang="en-US" sz="2400" spc="-5" dirty="0">
                <a:solidFill>
                  <a:srgbClr val="021B2B"/>
                </a:solidFill>
                <a:latin typeface="Candara"/>
                <a:cs typeface="Candara"/>
              </a:rPr>
              <a:t>explanation</a:t>
            </a:r>
            <a:r>
              <a:rPr lang="en-US" sz="2400" spc="-25" dirty="0">
                <a:solidFill>
                  <a:srgbClr val="021B2B"/>
                </a:solidFill>
                <a:latin typeface="Candara"/>
                <a:cs typeface="Candara"/>
              </a:rPr>
              <a:t> </a:t>
            </a:r>
            <a:r>
              <a:rPr lang="en-US" sz="2400" spc="-5" dirty="0">
                <a:solidFill>
                  <a:srgbClr val="021B2B"/>
                </a:solidFill>
                <a:latin typeface="Candara"/>
                <a:cs typeface="Candara"/>
              </a:rPr>
              <a:t>of</a:t>
            </a:r>
            <a:r>
              <a:rPr lang="en-US" sz="2400" dirty="0">
                <a:solidFill>
                  <a:srgbClr val="021B2B"/>
                </a:solidFill>
                <a:latin typeface="Candara"/>
                <a:cs typeface="Candara"/>
              </a:rPr>
              <a:t> </a:t>
            </a:r>
            <a:r>
              <a:rPr lang="en-US" sz="2400" spc="-10" dirty="0">
                <a:solidFill>
                  <a:srgbClr val="021B2B"/>
                </a:solidFill>
                <a:latin typeface="Candara"/>
                <a:cs typeface="Candara"/>
              </a:rPr>
              <a:t>how</a:t>
            </a:r>
            <a:r>
              <a:rPr lang="en-US" sz="2400" spc="10" dirty="0">
                <a:solidFill>
                  <a:srgbClr val="021B2B"/>
                </a:solidFill>
                <a:latin typeface="Candara"/>
                <a:cs typeface="Candara"/>
              </a:rPr>
              <a:t> </a:t>
            </a:r>
            <a:r>
              <a:rPr lang="en-US" sz="2400" spc="-5" dirty="0">
                <a:solidFill>
                  <a:srgbClr val="021B2B"/>
                </a:solidFill>
                <a:latin typeface="Candara"/>
                <a:cs typeface="Candara"/>
              </a:rPr>
              <a:t>its</a:t>
            </a:r>
            <a:r>
              <a:rPr lang="en-US" sz="2400" spc="-15" dirty="0">
                <a:solidFill>
                  <a:srgbClr val="021B2B"/>
                </a:solidFill>
                <a:latin typeface="Candara"/>
                <a:cs typeface="Candara"/>
              </a:rPr>
              <a:t> </a:t>
            </a:r>
            <a:r>
              <a:rPr lang="en-US" sz="2400" spc="-5" dirty="0">
                <a:solidFill>
                  <a:srgbClr val="021B2B"/>
                </a:solidFill>
                <a:latin typeface="Candara"/>
                <a:cs typeface="Candara"/>
              </a:rPr>
              <a:t>profile</a:t>
            </a:r>
            <a:r>
              <a:rPr lang="en-US" sz="2400" spc="-10" dirty="0">
                <a:solidFill>
                  <a:srgbClr val="021B2B"/>
                </a:solidFill>
                <a:latin typeface="Candara"/>
                <a:cs typeface="Candara"/>
              </a:rPr>
              <a:t> </a:t>
            </a:r>
            <a:r>
              <a:rPr lang="en-US" sz="2400" spc="-5" dirty="0">
                <a:solidFill>
                  <a:srgbClr val="021B2B"/>
                </a:solidFill>
                <a:latin typeface="Candara"/>
                <a:cs typeface="Candara"/>
              </a:rPr>
              <a:t>matches</a:t>
            </a:r>
            <a:r>
              <a:rPr lang="en-US" sz="2400" spc="-20" dirty="0">
                <a:solidFill>
                  <a:srgbClr val="021B2B"/>
                </a:solidFill>
                <a:latin typeface="Candara"/>
                <a:cs typeface="Candara"/>
              </a:rPr>
              <a:t> </a:t>
            </a:r>
            <a:r>
              <a:rPr lang="en-US" sz="2400" spc="-5" dirty="0">
                <a:solidFill>
                  <a:srgbClr val="021B2B"/>
                </a:solidFill>
                <a:latin typeface="Candara"/>
                <a:cs typeface="Candara"/>
              </a:rPr>
              <a:t>the</a:t>
            </a:r>
            <a:r>
              <a:rPr lang="en-US" sz="2400" spc="-10" dirty="0">
                <a:solidFill>
                  <a:srgbClr val="021B2B"/>
                </a:solidFill>
                <a:latin typeface="Candara"/>
                <a:cs typeface="Candara"/>
              </a:rPr>
              <a:t> </a:t>
            </a:r>
            <a:r>
              <a:rPr lang="en-US" sz="2400" spc="-5" dirty="0">
                <a:solidFill>
                  <a:srgbClr val="021B2B"/>
                </a:solidFill>
                <a:latin typeface="Candara"/>
                <a:cs typeface="Candara"/>
              </a:rPr>
              <a:t>tasks</a:t>
            </a:r>
            <a:r>
              <a:rPr lang="en-US" sz="2400" spc="10" dirty="0">
                <a:solidFill>
                  <a:srgbClr val="021B2B"/>
                </a:solidFill>
                <a:latin typeface="Candara"/>
                <a:cs typeface="Candara"/>
              </a:rPr>
              <a:t> </a:t>
            </a:r>
            <a:r>
              <a:rPr lang="en-US" sz="2400" spc="-5" dirty="0">
                <a:solidFill>
                  <a:srgbClr val="021B2B"/>
                </a:solidFill>
                <a:latin typeface="Candara"/>
                <a:cs typeface="Candara"/>
              </a:rPr>
              <a:t>in</a:t>
            </a:r>
            <a:r>
              <a:rPr lang="en-US" sz="2400" spc="-15" dirty="0">
                <a:solidFill>
                  <a:srgbClr val="021B2B"/>
                </a:solidFill>
                <a:latin typeface="Candara"/>
                <a:cs typeface="Candara"/>
              </a:rPr>
              <a:t> </a:t>
            </a:r>
            <a:r>
              <a:rPr lang="en-US" sz="2400" spc="-5" dirty="0">
                <a:solidFill>
                  <a:srgbClr val="021B2B"/>
                </a:solidFill>
                <a:latin typeface="Candara"/>
                <a:cs typeface="Candara"/>
              </a:rPr>
              <a:t>the</a:t>
            </a:r>
            <a:r>
              <a:rPr lang="en-US" sz="2400" spc="-10" dirty="0">
                <a:solidFill>
                  <a:srgbClr val="021B2B"/>
                </a:solidFill>
                <a:latin typeface="Candara"/>
                <a:cs typeface="Candara"/>
              </a:rPr>
              <a:t> </a:t>
            </a:r>
            <a:r>
              <a:rPr lang="en-US" sz="2400" spc="-5" dirty="0">
                <a:solidFill>
                  <a:srgbClr val="021B2B"/>
                </a:solidFill>
                <a:latin typeface="Candara"/>
                <a:cs typeface="Candara"/>
              </a:rPr>
              <a:t>proposal</a:t>
            </a:r>
            <a:endParaRPr lang="en-US" sz="2400" dirty="0">
              <a:latin typeface="Candara"/>
              <a:cs typeface="Candara"/>
            </a:endParaRPr>
          </a:p>
          <a:p>
            <a:pPr marL="355600" marR="295275" indent="-342900">
              <a:spcBef>
                <a:spcPts val="300"/>
              </a:spcBef>
              <a:buFont typeface="Arial"/>
              <a:buChar char="•"/>
              <a:tabLst>
                <a:tab pos="354965" algn="l"/>
                <a:tab pos="355600" algn="l"/>
              </a:tabLst>
            </a:pPr>
            <a:r>
              <a:rPr lang="en-US" sz="2400" spc="-5" dirty="0">
                <a:solidFill>
                  <a:srgbClr val="021B2B"/>
                </a:solidFill>
                <a:latin typeface="Candara"/>
                <a:cs typeface="Candara"/>
              </a:rPr>
              <a:t>Curriculum vitae or description of the profile of the persons, </a:t>
            </a:r>
            <a:r>
              <a:rPr lang="en-US" sz="2400" dirty="0">
                <a:solidFill>
                  <a:srgbClr val="021B2B"/>
                </a:solidFill>
                <a:latin typeface="Candara"/>
                <a:cs typeface="Candara"/>
              </a:rPr>
              <a:t> </a:t>
            </a:r>
            <a:r>
              <a:rPr lang="en-US" sz="2400" spc="-5" dirty="0">
                <a:solidFill>
                  <a:srgbClr val="021B2B"/>
                </a:solidFill>
                <a:latin typeface="Candara"/>
                <a:cs typeface="Candara"/>
              </a:rPr>
              <a:t>including their gender, </a:t>
            </a:r>
            <a:r>
              <a:rPr lang="en-US" sz="2400" spc="-10" dirty="0">
                <a:solidFill>
                  <a:srgbClr val="021B2B"/>
                </a:solidFill>
                <a:latin typeface="Candara"/>
                <a:cs typeface="Candara"/>
              </a:rPr>
              <a:t>who </a:t>
            </a:r>
            <a:r>
              <a:rPr lang="en-US" sz="2400" spc="-5" dirty="0">
                <a:solidFill>
                  <a:srgbClr val="021B2B"/>
                </a:solidFill>
                <a:latin typeface="Candara"/>
                <a:cs typeface="Candara"/>
              </a:rPr>
              <a:t>will be primarily responsible for </a:t>
            </a:r>
            <a:r>
              <a:rPr lang="en-US" sz="2400" dirty="0">
                <a:solidFill>
                  <a:srgbClr val="021B2B"/>
                </a:solidFill>
                <a:latin typeface="Candara"/>
                <a:cs typeface="Candara"/>
              </a:rPr>
              <a:t> </a:t>
            </a:r>
            <a:r>
              <a:rPr lang="en-US" sz="2400" spc="-5" dirty="0">
                <a:solidFill>
                  <a:srgbClr val="021B2B"/>
                </a:solidFill>
                <a:latin typeface="Candara"/>
                <a:cs typeface="Candara"/>
              </a:rPr>
              <a:t>carrying</a:t>
            </a:r>
            <a:r>
              <a:rPr lang="en-US" sz="2400" spc="-20" dirty="0">
                <a:solidFill>
                  <a:srgbClr val="021B2B"/>
                </a:solidFill>
                <a:latin typeface="Candara"/>
                <a:cs typeface="Candara"/>
              </a:rPr>
              <a:t> </a:t>
            </a:r>
            <a:r>
              <a:rPr lang="en-US" sz="2400" spc="-10" dirty="0">
                <a:solidFill>
                  <a:srgbClr val="021B2B"/>
                </a:solidFill>
                <a:latin typeface="Candara"/>
                <a:cs typeface="Candara"/>
              </a:rPr>
              <a:t>out</a:t>
            </a:r>
            <a:r>
              <a:rPr lang="en-US" sz="2400" spc="-5" dirty="0">
                <a:solidFill>
                  <a:srgbClr val="021B2B"/>
                </a:solidFill>
                <a:latin typeface="Candara"/>
                <a:cs typeface="Candara"/>
              </a:rPr>
              <a:t> the proposed research</a:t>
            </a:r>
            <a:r>
              <a:rPr lang="en-US" sz="2400" spc="-30" dirty="0">
                <a:solidFill>
                  <a:srgbClr val="021B2B"/>
                </a:solidFill>
                <a:latin typeface="Candara"/>
                <a:cs typeface="Candara"/>
              </a:rPr>
              <a:t> </a:t>
            </a:r>
            <a:r>
              <a:rPr lang="en-US" sz="2400" spc="-5" dirty="0">
                <a:solidFill>
                  <a:srgbClr val="021B2B"/>
                </a:solidFill>
                <a:latin typeface="Candara"/>
                <a:cs typeface="Candara"/>
              </a:rPr>
              <a:t>and/or</a:t>
            </a:r>
            <a:r>
              <a:rPr lang="en-US" sz="2400" spc="-10" dirty="0">
                <a:solidFill>
                  <a:srgbClr val="021B2B"/>
                </a:solidFill>
                <a:latin typeface="Candara"/>
                <a:cs typeface="Candara"/>
              </a:rPr>
              <a:t> </a:t>
            </a:r>
            <a:r>
              <a:rPr lang="en-US" sz="2400" spc="-5" dirty="0">
                <a:solidFill>
                  <a:srgbClr val="021B2B"/>
                </a:solidFill>
                <a:latin typeface="Candara"/>
                <a:cs typeface="Candara"/>
              </a:rPr>
              <a:t>innovation</a:t>
            </a:r>
            <a:r>
              <a:rPr lang="en-US" sz="2400" spc="-10" dirty="0">
                <a:solidFill>
                  <a:srgbClr val="021B2B"/>
                </a:solidFill>
                <a:latin typeface="Candara"/>
                <a:cs typeface="Candara"/>
              </a:rPr>
              <a:t> </a:t>
            </a:r>
            <a:r>
              <a:rPr lang="en-US" sz="2400" spc="-5" dirty="0">
                <a:solidFill>
                  <a:srgbClr val="021B2B"/>
                </a:solidFill>
                <a:latin typeface="Candara"/>
                <a:cs typeface="Candara"/>
              </a:rPr>
              <a:t>activities</a:t>
            </a:r>
            <a:endParaRPr lang="en-US" sz="2400" dirty="0">
              <a:latin typeface="Candara"/>
              <a:cs typeface="Candara"/>
            </a:endParaRPr>
          </a:p>
          <a:p>
            <a:pPr marL="354965" marR="312420" indent="-342900">
              <a:spcBef>
                <a:spcPts val="300"/>
              </a:spcBef>
              <a:buFont typeface="Arial"/>
              <a:buChar char="•"/>
              <a:tabLst>
                <a:tab pos="354965" algn="l"/>
                <a:tab pos="355600" algn="l"/>
              </a:tabLst>
            </a:pPr>
            <a:r>
              <a:rPr lang="en-US" sz="2400" spc="-5" dirty="0">
                <a:solidFill>
                  <a:srgbClr val="021B2B"/>
                </a:solidFill>
                <a:latin typeface="Candara"/>
                <a:cs typeface="Candara"/>
              </a:rPr>
              <a:t>A list of up to 5 relevant publications, and/or products, services </a:t>
            </a:r>
            <a:r>
              <a:rPr lang="en-US" sz="2400" spc="-465" dirty="0">
                <a:solidFill>
                  <a:srgbClr val="021B2B"/>
                </a:solidFill>
                <a:latin typeface="Candara"/>
                <a:cs typeface="Candara"/>
              </a:rPr>
              <a:t> </a:t>
            </a:r>
            <a:r>
              <a:rPr lang="en-US" sz="2400" spc="-5" dirty="0">
                <a:solidFill>
                  <a:srgbClr val="021B2B"/>
                </a:solidFill>
                <a:latin typeface="Candara"/>
                <a:cs typeface="Candara"/>
              </a:rPr>
              <a:t>(including widely-used datasets or software), or other </a:t>
            </a:r>
            <a:r>
              <a:rPr lang="en-US" sz="2400" dirty="0">
                <a:solidFill>
                  <a:srgbClr val="021B2B"/>
                </a:solidFill>
                <a:latin typeface="Candara"/>
                <a:cs typeface="Candara"/>
              </a:rPr>
              <a:t> </a:t>
            </a:r>
            <a:r>
              <a:rPr lang="en-US" sz="2400" spc="-5" dirty="0">
                <a:solidFill>
                  <a:srgbClr val="021B2B"/>
                </a:solidFill>
                <a:latin typeface="Candara"/>
                <a:cs typeface="Candara"/>
              </a:rPr>
              <a:t>achievements</a:t>
            </a:r>
            <a:r>
              <a:rPr lang="en-US" sz="2400" spc="-35" dirty="0">
                <a:solidFill>
                  <a:srgbClr val="021B2B"/>
                </a:solidFill>
                <a:latin typeface="Candara"/>
                <a:cs typeface="Candara"/>
              </a:rPr>
              <a:t> </a:t>
            </a:r>
            <a:r>
              <a:rPr lang="en-US" sz="2400" spc="-5" dirty="0">
                <a:solidFill>
                  <a:srgbClr val="021B2B"/>
                </a:solidFill>
                <a:latin typeface="Candara"/>
                <a:cs typeface="Candara"/>
              </a:rPr>
              <a:t>relevant</a:t>
            </a:r>
            <a:r>
              <a:rPr lang="en-US" sz="2400" spc="-10" dirty="0">
                <a:solidFill>
                  <a:srgbClr val="021B2B"/>
                </a:solidFill>
                <a:latin typeface="Candara"/>
                <a:cs typeface="Candara"/>
              </a:rPr>
              <a:t> </a:t>
            </a:r>
            <a:r>
              <a:rPr lang="en-US" sz="2400" spc="-5" dirty="0">
                <a:solidFill>
                  <a:srgbClr val="021B2B"/>
                </a:solidFill>
                <a:latin typeface="Candara"/>
                <a:cs typeface="Candara"/>
              </a:rPr>
              <a:t>to</a:t>
            </a:r>
            <a:r>
              <a:rPr lang="en-US" sz="2400" spc="-15" dirty="0">
                <a:solidFill>
                  <a:srgbClr val="021B2B"/>
                </a:solidFill>
                <a:latin typeface="Candara"/>
                <a:cs typeface="Candara"/>
              </a:rPr>
              <a:t> </a:t>
            </a:r>
            <a:r>
              <a:rPr lang="en-US" sz="2400" spc="-5" dirty="0">
                <a:solidFill>
                  <a:srgbClr val="021B2B"/>
                </a:solidFill>
                <a:latin typeface="Candara"/>
                <a:cs typeface="Candara"/>
              </a:rPr>
              <a:t>the</a:t>
            </a:r>
            <a:r>
              <a:rPr lang="en-US" sz="2400" spc="-10" dirty="0">
                <a:solidFill>
                  <a:srgbClr val="021B2B"/>
                </a:solidFill>
                <a:latin typeface="Candara"/>
                <a:cs typeface="Candara"/>
              </a:rPr>
              <a:t> </a:t>
            </a:r>
            <a:r>
              <a:rPr lang="en-US" sz="2400" spc="-5" dirty="0">
                <a:solidFill>
                  <a:srgbClr val="021B2B"/>
                </a:solidFill>
                <a:latin typeface="Candara"/>
                <a:cs typeface="Candara"/>
              </a:rPr>
              <a:t>call</a:t>
            </a:r>
            <a:r>
              <a:rPr lang="en-US" sz="2400" spc="-20" dirty="0">
                <a:solidFill>
                  <a:srgbClr val="021B2B"/>
                </a:solidFill>
                <a:latin typeface="Candara"/>
                <a:cs typeface="Candara"/>
              </a:rPr>
              <a:t> </a:t>
            </a:r>
            <a:r>
              <a:rPr lang="en-US" sz="2400" spc="-5" dirty="0">
                <a:solidFill>
                  <a:srgbClr val="021B2B"/>
                </a:solidFill>
                <a:latin typeface="Candara"/>
                <a:cs typeface="Candara"/>
              </a:rPr>
              <a:t>content;</a:t>
            </a:r>
            <a:endParaRPr lang="en-US" sz="2400" dirty="0">
              <a:latin typeface="Candara"/>
              <a:cs typeface="Candara"/>
            </a:endParaRPr>
          </a:p>
          <a:p>
            <a:pPr marL="355600" indent="-342900">
              <a:spcBef>
                <a:spcPts val="300"/>
              </a:spcBef>
              <a:buFont typeface="Arial"/>
              <a:buChar char="•"/>
              <a:tabLst>
                <a:tab pos="354965" algn="l"/>
                <a:tab pos="355600" algn="l"/>
              </a:tabLst>
            </a:pPr>
            <a:r>
              <a:rPr lang="en-US" sz="2400" spc="-5" dirty="0">
                <a:solidFill>
                  <a:srgbClr val="021B2B"/>
                </a:solidFill>
                <a:latin typeface="Candara"/>
                <a:cs typeface="Candara"/>
              </a:rPr>
              <a:t>A</a:t>
            </a:r>
            <a:r>
              <a:rPr lang="en-US" sz="2400" spc="-10" dirty="0">
                <a:solidFill>
                  <a:srgbClr val="021B2B"/>
                </a:solidFill>
                <a:latin typeface="Candara"/>
                <a:cs typeface="Candara"/>
              </a:rPr>
              <a:t> </a:t>
            </a:r>
            <a:r>
              <a:rPr lang="en-US" sz="2400" spc="-5" dirty="0">
                <a:solidFill>
                  <a:srgbClr val="021B2B"/>
                </a:solidFill>
                <a:latin typeface="Candara"/>
                <a:cs typeface="Candara"/>
              </a:rPr>
              <a:t>list</a:t>
            </a:r>
            <a:r>
              <a:rPr lang="en-US" sz="2400" dirty="0">
                <a:solidFill>
                  <a:srgbClr val="021B2B"/>
                </a:solidFill>
                <a:latin typeface="Candara"/>
                <a:cs typeface="Candara"/>
              </a:rPr>
              <a:t> </a:t>
            </a:r>
            <a:r>
              <a:rPr lang="en-US" sz="2400" spc="-5" dirty="0">
                <a:solidFill>
                  <a:srgbClr val="021B2B"/>
                </a:solidFill>
                <a:latin typeface="Candara"/>
                <a:cs typeface="Candara"/>
              </a:rPr>
              <a:t>of</a:t>
            </a:r>
            <a:r>
              <a:rPr lang="en-US" sz="2400" spc="5" dirty="0">
                <a:solidFill>
                  <a:srgbClr val="021B2B"/>
                </a:solidFill>
                <a:latin typeface="Candara"/>
                <a:cs typeface="Candara"/>
              </a:rPr>
              <a:t> </a:t>
            </a:r>
            <a:r>
              <a:rPr lang="en-US" sz="2400" spc="-5" dirty="0">
                <a:solidFill>
                  <a:srgbClr val="021B2B"/>
                </a:solidFill>
                <a:latin typeface="Candara"/>
                <a:cs typeface="Candara"/>
              </a:rPr>
              <a:t>up</a:t>
            </a:r>
            <a:r>
              <a:rPr lang="en-US" sz="2400" spc="-10" dirty="0">
                <a:solidFill>
                  <a:srgbClr val="021B2B"/>
                </a:solidFill>
                <a:latin typeface="Candara"/>
                <a:cs typeface="Candara"/>
              </a:rPr>
              <a:t> </a:t>
            </a:r>
            <a:r>
              <a:rPr lang="en-US" sz="2400" spc="-5" dirty="0">
                <a:solidFill>
                  <a:srgbClr val="021B2B"/>
                </a:solidFill>
                <a:latin typeface="Candara"/>
                <a:cs typeface="Candara"/>
              </a:rPr>
              <a:t>to</a:t>
            </a:r>
            <a:r>
              <a:rPr lang="en-US" sz="2400" spc="5" dirty="0">
                <a:solidFill>
                  <a:srgbClr val="021B2B"/>
                </a:solidFill>
                <a:latin typeface="Candara"/>
                <a:cs typeface="Candara"/>
              </a:rPr>
              <a:t> </a:t>
            </a:r>
            <a:r>
              <a:rPr lang="en-US" sz="2400" spc="-5" dirty="0">
                <a:solidFill>
                  <a:srgbClr val="021B2B"/>
                </a:solidFill>
                <a:latin typeface="Candara"/>
                <a:cs typeface="Candara"/>
              </a:rPr>
              <a:t>5 relevant</a:t>
            </a:r>
            <a:r>
              <a:rPr lang="en-US" sz="2400" spc="-20" dirty="0">
                <a:solidFill>
                  <a:srgbClr val="021B2B"/>
                </a:solidFill>
                <a:latin typeface="Candara"/>
                <a:cs typeface="Candara"/>
              </a:rPr>
              <a:t> </a:t>
            </a:r>
            <a:r>
              <a:rPr lang="en-US" sz="2400" spc="-5" dirty="0">
                <a:solidFill>
                  <a:srgbClr val="021B2B"/>
                </a:solidFill>
                <a:latin typeface="Candara"/>
                <a:cs typeface="Candara"/>
              </a:rPr>
              <a:t>previous</a:t>
            </a:r>
            <a:r>
              <a:rPr lang="en-US" sz="2400" dirty="0">
                <a:solidFill>
                  <a:srgbClr val="021B2B"/>
                </a:solidFill>
                <a:latin typeface="Candara"/>
                <a:cs typeface="Candara"/>
              </a:rPr>
              <a:t> </a:t>
            </a:r>
            <a:r>
              <a:rPr lang="en-US" sz="2400" spc="-5" dirty="0">
                <a:solidFill>
                  <a:srgbClr val="021B2B"/>
                </a:solidFill>
                <a:latin typeface="Candara"/>
                <a:cs typeface="Candara"/>
              </a:rPr>
              <a:t>projects</a:t>
            </a:r>
            <a:r>
              <a:rPr lang="en-US" sz="2400" spc="-15" dirty="0">
                <a:solidFill>
                  <a:srgbClr val="021B2B"/>
                </a:solidFill>
                <a:latin typeface="Candara"/>
                <a:cs typeface="Candara"/>
              </a:rPr>
              <a:t> </a:t>
            </a:r>
            <a:r>
              <a:rPr lang="en-US" sz="2400" spc="-5" dirty="0">
                <a:solidFill>
                  <a:srgbClr val="021B2B"/>
                </a:solidFill>
                <a:latin typeface="Candara"/>
                <a:cs typeface="Candara"/>
              </a:rPr>
              <a:t>or</a:t>
            </a:r>
            <a:r>
              <a:rPr lang="en-US" sz="2400" spc="-10" dirty="0">
                <a:solidFill>
                  <a:srgbClr val="021B2B"/>
                </a:solidFill>
                <a:latin typeface="Candara"/>
                <a:cs typeface="Candara"/>
              </a:rPr>
              <a:t> </a:t>
            </a:r>
            <a:r>
              <a:rPr lang="en-US" sz="2400" spc="-5" dirty="0">
                <a:solidFill>
                  <a:srgbClr val="021B2B"/>
                </a:solidFill>
                <a:latin typeface="Candara"/>
                <a:cs typeface="Candara"/>
              </a:rPr>
              <a:t>activities,</a:t>
            </a:r>
            <a:r>
              <a:rPr lang="en-US" sz="2400" spc="-30" dirty="0">
                <a:solidFill>
                  <a:srgbClr val="021B2B"/>
                </a:solidFill>
                <a:latin typeface="Candara"/>
                <a:cs typeface="Candara"/>
              </a:rPr>
              <a:t> </a:t>
            </a:r>
            <a:r>
              <a:rPr lang="en-US" sz="2400" spc="-5" dirty="0">
                <a:solidFill>
                  <a:srgbClr val="021B2B"/>
                </a:solidFill>
                <a:latin typeface="Candara"/>
                <a:cs typeface="Candara"/>
              </a:rPr>
              <a:t>connected</a:t>
            </a:r>
            <a:r>
              <a:rPr lang="uk-UA" sz="2400" spc="-5" dirty="0">
                <a:solidFill>
                  <a:srgbClr val="021B2B"/>
                </a:solidFill>
                <a:latin typeface="Candara"/>
                <a:cs typeface="Candara"/>
              </a:rPr>
              <a:t> </a:t>
            </a:r>
            <a:r>
              <a:rPr lang="en-US" sz="2400" spc="-5" dirty="0">
                <a:solidFill>
                  <a:srgbClr val="021B2B"/>
                </a:solidFill>
                <a:latin typeface="Candara"/>
                <a:cs typeface="Candara"/>
              </a:rPr>
              <a:t>to</a:t>
            </a:r>
            <a:r>
              <a:rPr lang="en-US" sz="2400" spc="-25" dirty="0">
                <a:solidFill>
                  <a:srgbClr val="021B2B"/>
                </a:solidFill>
                <a:latin typeface="Candara"/>
                <a:cs typeface="Candara"/>
              </a:rPr>
              <a:t> </a:t>
            </a:r>
            <a:r>
              <a:rPr lang="en-US" sz="2400" spc="-5" dirty="0">
                <a:solidFill>
                  <a:srgbClr val="021B2B"/>
                </a:solidFill>
                <a:latin typeface="Candara"/>
                <a:cs typeface="Candara"/>
              </a:rPr>
              <a:t>the</a:t>
            </a:r>
            <a:r>
              <a:rPr lang="en-US" sz="2400" spc="-15" dirty="0">
                <a:solidFill>
                  <a:srgbClr val="021B2B"/>
                </a:solidFill>
                <a:latin typeface="Candara"/>
                <a:cs typeface="Candara"/>
              </a:rPr>
              <a:t> </a:t>
            </a:r>
            <a:r>
              <a:rPr lang="en-US" sz="2400" spc="-5" dirty="0">
                <a:solidFill>
                  <a:srgbClr val="021B2B"/>
                </a:solidFill>
                <a:latin typeface="Candara"/>
                <a:cs typeface="Candara"/>
              </a:rPr>
              <a:t>subject</a:t>
            </a:r>
            <a:r>
              <a:rPr lang="en-US" sz="2400" spc="-30" dirty="0">
                <a:solidFill>
                  <a:srgbClr val="021B2B"/>
                </a:solidFill>
                <a:latin typeface="Candara"/>
                <a:cs typeface="Candara"/>
              </a:rPr>
              <a:t> </a:t>
            </a:r>
            <a:r>
              <a:rPr lang="en-US" sz="2400" spc="-5" dirty="0">
                <a:solidFill>
                  <a:srgbClr val="021B2B"/>
                </a:solidFill>
                <a:latin typeface="Candara"/>
                <a:cs typeface="Candara"/>
              </a:rPr>
              <a:t>of this</a:t>
            </a:r>
            <a:r>
              <a:rPr lang="en-US" sz="2400" spc="-15" dirty="0">
                <a:solidFill>
                  <a:srgbClr val="021B2B"/>
                </a:solidFill>
                <a:latin typeface="Candara"/>
                <a:cs typeface="Candara"/>
              </a:rPr>
              <a:t> </a:t>
            </a:r>
            <a:r>
              <a:rPr lang="en-US" sz="2400" spc="-5" dirty="0">
                <a:solidFill>
                  <a:srgbClr val="021B2B"/>
                </a:solidFill>
                <a:latin typeface="Candara"/>
                <a:cs typeface="Candara"/>
              </a:rPr>
              <a:t>proposal</a:t>
            </a:r>
            <a:endParaRPr lang="en-US" sz="2400" dirty="0">
              <a:latin typeface="Candara"/>
              <a:cs typeface="Candara"/>
            </a:endParaRPr>
          </a:p>
          <a:p>
            <a:pPr marL="355600" indent="-342900">
              <a:spcBef>
                <a:spcPts val="300"/>
              </a:spcBef>
              <a:buFont typeface="Arial"/>
              <a:buChar char="•"/>
              <a:tabLst>
                <a:tab pos="354965" algn="l"/>
                <a:tab pos="355600" algn="l"/>
              </a:tabLst>
            </a:pPr>
            <a:r>
              <a:rPr lang="en-US" sz="2400" spc="-5" dirty="0">
                <a:solidFill>
                  <a:srgbClr val="021B2B"/>
                </a:solidFill>
                <a:latin typeface="Candara"/>
                <a:cs typeface="Candara"/>
              </a:rPr>
              <a:t>A</a:t>
            </a:r>
            <a:r>
              <a:rPr lang="en-US" sz="2400" spc="-10" dirty="0">
                <a:solidFill>
                  <a:srgbClr val="021B2B"/>
                </a:solidFill>
                <a:latin typeface="Candara"/>
                <a:cs typeface="Candara"/>
              </a:rPr>
              <a:t> </a:t>
            </a:r>
            <a:r>
              <a:rPr lang="en-US" sz="2400" spc="-5" dirty="0">
                <a:solidFill>
                  <a:srgbClr val="021B2B"/>
                </a:solidFill>
                <a:latin typeface="Candara"/>
                <a:cs typeface="Candara"/>
              </a:rPr>
              <a:t>description</a:t>
            </a:r>
            <a:r>
              <a:rPr lang="en-US" sz="2400" spc="-35" dirty="0">
                <a:solidFill>
                  <a:srgbClr val="021B2B"/>
                </a:solidFill>
                <a:latin typeface="Candara"/>
                <a:cs typeface="Candara"/>
              </a:rPr>
              <a:t> </a:t>
            </a:r>
            <a:r>
              <a:rPr lang="en-US" sz="2400" spc="-5" dirty="0">
                <a:solidFill>
                  <a:srgbClr val="021B2B"/>
                </a:solidFill>
                <a:latin typeface="Candara"/>
                <a:cs typeface="Candara"/>
              </a:rPr>
              <a:t>of</a:t>
            </a:r>
            <a:r>
              <a:rPr lang="en-US" sz="2400" spc="10" dirty="0">
                <a:solidFill>
                  <a:srgbClr val="021B2B"/>
                </a:solidFill>
                <a:latin typeface="Candara"/>
                <a:cs typeface="Candara"/>
              </a:rPr>
              <a:t> </a:t>
            </a:r>
            <a:r>
              <a:rPr lang="en-US" sz="2400" spc="-5" dirty="0">
                <a:solidFill>
                  <a:srgbClr val="021B2B"/>
                </a:solidFill>
                <a:latin typeface="Candara"/>
                <a:cs typeface="Candara"/>
              </a:rPr>
              <a:t>any</a:t>
            </a:r>
            <a:r>
              <a:rPr lang="en-US" sz="2400" spc="-10" dirty="0">
                <a:solidFill>
                  <a:srgbClr val="021B2B"/>
                </a:solidFill>
                <a:latin typeface="Candara"/>
                <a:cs typeface="Candara"/>
              </a:rPr>
              <a:t> </a:t>
            </a:r>
            <a:r>
              <a:rPr lang="en-US" sz="2400" spc="-5" dirty="0">
                <a:solidFill>
                  <a:srgbClr val="021B2B"/>
                </a:solidFill>
                <a:latin typeface="Candara"/>
                <a:cs typeface="Candara"/>
              </a:rPr>
              <a:t>significant</a:t>
            </a:r>
            <a:r>
              <a:rPr lang="en-US" sz="2400" spc="-25" dirty="0">
                <a:solidFill>
                  <a:srgbClr val="021B2B"/>
                </a:solidFill>
                <a:latin typeface="Candara"/>
                <a:cs typeface="Candara"/>
              </a:rPr>
              <a:t> </a:t>
            </a:r>
            <a:r>
              <a:rPr lang="en-US" sz="2400" spc="-5" dirty="0">
                <a:solidFill>
                  <a:srgbClr val="021B2B"/>
                </a:solidFill>
                <a:latin typeface="Candara"/>
                <a:cs typeface="Candara"/>
              </a:rPr>
              <a:t>infrastructure</a:t>
            </a:r>
            <a:r>
              <a:rPr lang="en-US" sz="2400" spc="-35" dirty="0">
                <a:solidFill>
                  <a:srgbClr val="021B2B"/>
                </a:solidFill>
                <a:latin typeface="Candara"/>
                <a:cs typeface="Candara"/>
              </a:rPr>
              <a:t> </a:t>
            </a:r>
            <a:r>
              <a:rPr lang="en-US" sz="2400" spc="-5" dirty="0">
                <a:solidFill>
                  <a:srgbClr val="021B2B"/>
                </a:solidFill>
                <a:latin typeface="Candara"/>
                <a:cs typeface="Candara"/>
              </a:rPr>
              <a:t>and/or</a:t>
            </a:r>
            <a:r>
              <a:rPr lang="en-US" sz="2400" spc="-25" dirty="0">
                <a:solidFill>
                  <a:srgbClr val="021B2B"/>
                </a:solidFill>
                <a:latin typeface="Candara"/>
                <a:cs typeface="Candara"/>
              </a:rPr>
              <a:t> </a:t>
            </a:r>
            <a:r>
              <a:rPr lang="en-US" sz="2400" spc="-5" dirty="0">
                <a:solidFill>
                  <a:srgbClr val="021B2B"/>
                </a:solidFill>
                <a:latin typeface="Candara"/>
                <a:cs typeface="Candara"/>
              </a:rPr>
              <a:t>any</a:t>
            </a:r>
            <a:r>
              <a:rPr lang="en-US" sz="2400" dirty="0">
                <a:solidFill>
                  <a:srgbClr val="021B2B"/>
                </a:solidFill>
                <a:latin typeface="Candara"/>
                <a:cs typeface="Candara"/>
              </a:rPr>
              <a:t> </a:t>
            </a:r>
            <a:r>
              <a:rPr lang="en-US" sz="2400" spc="-5" dirty="0">
                <a:solidFill>
                  <a:srgbClr val="021B2B"/>
                </a:solidFill>
                <a:latin typeface="Candara"/>
                <a:cs typeface="Candara"/>
              </a:rPr>
              <a:t>major</a:t>
            </a:r>
            <a:r>
              <a:rPr lang="uk-UA" sz="2400" spc="-5" dirty="0">
                <a:solidFill>
                  <a:srgbClr val="021B2B"/>
                </a:solidFill>
                <a:latin typeface="Candara"/>
                <a:cs typeface="Candara"/>
              </a:rPr>
              <a:t> </a:t>
            </a:r>
            <a:r>
              <a:rPr lang="en-US" sz="2400" spc="-5" dirty="0">
                <a:solidFill>
                  <a:srgbClr val="021B2B"/>
                </a:solidFill>
                <a:latin typeface="Candara"/>
                <a:cs typeface="Candara"/>
              </a:rPr>
              <a:t>items</a:t>
            </a:r>
            <a:r>
              <a:rPr lang="en-US" sz="2400" spc="-10" dirty="0">
                <a:solidFill>
                  <a:srgbClr val="021B2B"/>
                </a:solidFill>
                <a:latin typeface="Candara"/>
                <a:cs typeface="Candara"/>
              </a:rPr>
              <a:t> </a:t>
            </a:r>
            <a:r>
              <a:rPr lang="en-US" sz="2400" spc="-5" dirty="0">
                <a:solidFill>
                  <a:srgbClr val="021B2B"/>
                </a:solidFill>
                <a:latin typeface="Candara"/>
                <a:cs typeface="Candara"/>
              </a:rPr>
              <a:t>of</a:t>
            </a:r>
            <a:r>
              <a:rPr lang="en-US" sz="2400" dirty="0">
                <a:solidFill>
                  <a:srgbClr val="021B2B"/>
                </a:solidFill>
                <a:latin typeface="Candara"/>
                <a:cs typeface="Candara"/>
              </a:rPr>
              <a:t> </a:t>
            </a:r>
            <a:r>
              <a:rPr lang="en-US" sz="2400" spc="-5" dirty="0">
                <a:solidFill>
                  <a:srgbClr val="021B2B"/>
                </a:solidFill>
                <a:latin typeface="Candara"/>
                <a:cs typeface="Candara"/>
              </a:rPr>
              <a:t>technical</a:t>
            </a:r>
            <a:r>
              <a:rPr lang="en-US" sz="2400" spc="-45" dirty="0">
                <a:solidFill>
                  <a:srgbClr val="021B2B"/>
                </a:solidFill>
                <a:latin typeface="Candara"/>
                <a:cs typeface="Candara"/>
              </a:rPr>
              <a:t> </a:t>
            </a:r>
            <a:r>
              <a:rPr lang="en-US" sz="2400" spc="-5" dirty="0">
                <a:solidFill>
                  <a:srgbClr val="021B2B"/>
                </a:solidFill>
                <a:latin typeface="Candara"/>
                <a:cs typeface="Candara"/>
              </a:rPr>
              <a:t>equipment,</a:t>
            </a:r>
            <a:r>
              <a:rPr lang="en-US" sz="2400" spc="-25" dirty="0">
                <a:solidFill>
                  <a:srgbClr val="021B2B"/>
                </a:solidFill>
                <a:latin typeface="Candara"/>
                <a:cs typeface="Candara"/>
              </a:rPr>
              <a:t> </a:t>
            </a:r>
            <a:r>
              <a:rPr lang="en-US" sz="2400" spc="-5" dirty="0">
                <a:solidFill>
                  <a:srgbClr val="021B2B"/>
                </a:solidFill>
                <a:latin typeface="Candara"/>
                <a:cs typeface="Candara"/>
              </a:rPr>
              <a:t>relevant</a:t>
            </a:r>
            <a:r>
              <a:rPr lang="en-US" sz="2400" spc="-20" dirty="0">
                <a:solidFill>
                  <a:srgbClr val="021B2B"/>
                </a:solidFill>
                <a:latin typeface="Candara"/>
                <a:cs typeface="Candara"/>
              </a:rPr>
              <a:t> </a:t>
            </a:r>
            <a:r>
              <a:rPr lang="en-US" sz="2400" spc="-5" dirty="0">
                <a:solidFill>
                  <a:srgbClr val="021B2B"/>
                </a:solidFill>
                <a:latin typeface="Candara"/>
                <a:cs typeface="Candara"/>
              </a:rPr>
              <a:t>to</a:t>
            </a:r>
            <a:r>
              <a:rPr lang="en-US" sz="2400" dirty="0">
                <a:solidFill>
                  <a:srgbClr val="021B2B"/>
                </a:solidFill>
                <a:latin typeface="Candara"/>
                <a:cs typeface="Candara"/>
              </a:rPr>
              <a:t> </a:t>
            </a:r>
            <a:r>
              <a:rPr lang="en-US" sz="2400" spc="-5" dirty="0">
                <a:solidFill>
                  <a:srgbClr val="021B2B"/>
                </a:solidFill>
                <a:latin typeface="Candara"/>
                <a:cs typeface="Candara"/>
              </a:rPr>
              <a:t>the</a:t>
            </a:r>
            <a:r>
              <a:rPr lang="en-US" sz="2400" spc="-10" dirty="0">
                <a:solidFill>
                  <a:srgbClr val="021B2B"/>
                </a:solidFill>
                <a:latin typeface="Candara"/>
                <a:cs typeface="Candara"/>
              </a:rPr>
              <a:t> </a:t>
            </a:r>
            <a:r>
              <a:rPr lang="en-US" sz="2400" spc="-5" dirty="0">
                <a:solidFill>
                  <a:srgbClr val="021B2B"/>
                </a:solidFill>
                <a:latin typeface="Candara"/>
                <a:cs typeface="Candara"/>
              </a:rPr>
              <a:t>proposed</a:t>
            </a:r>
            <a:r>
              <a:rPr lang="en-US" sz="2400" spc="-10" dirty="0">
                <a:solidFill>
                  <a:srgbClr val="021B2B"/>
                </a:solidFill>
                <a:latin typeface="Candara"/>
                <a:cs typeface="Candara"/>
              </a:rPr>
              <a:t> </a:t>
            </a:r>
            <a:r>
              <a:rPr lang="en-US" sz="2400" spc="-5" dirty="0">
                <a:solidFill>
                  <a:srgbClr val="021B2B"/>
                </a:solidFill>
                <a:latin typeface="Candara"/>
                <a:cs typeface="Candara"/>
              </a:rPr>
              <a:t>work;</a:t>
            </a:r>
            <a:endParaRPr lang="en-US" sz="2400" dirty="0">
              <a:latin typeface="Candara"/>
              <a:cs typeface="Candara"/>
            </a:endParaRPr>
          </a:p>
          <a:p>
            <a:endParaRPr lang="en-US" dirty="0"/>
          </a:p>
        </p:txBody>
      </p:sp>
    </p:spTree>
    <p:extLst>
      <p:ext uri="{BB962C8B-B14F-4D97-AF65-F5344CB8AC3E}">
        <p14:creationId xmlns:p14="http://schemas.microsoft.com/office/powerpoint/2010/main" val="15359213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94E53BF-8568-4241-801A-8F61F4A6647B}"/>
              </a:ext>
            </a:extLst>
          </p:cNvPr>
          <p:cNvSpPr>
            <a:spLocks noGrp="1"/>
          </p:cNvSpPr>
          <p:nvPr>
            <p:ph type="ctrTitle"/>
          </p:nvPr>
        </p:nvSpPr>
        <p:spPr>
          <a:xfrm>
            <a:off x="359549" y="1052736"/>
            <a:ext cx="10363200" cy="629245"/>
          </a:xfrm>
        </p:spPr>
        <p:txBody>
          <a:bodyPr>
            <a:normAutofit fontScale="90000"/>
          </a:bodyPr>
          <a:lstStyle/>
          <a:p>
            <a:r>
              <a:rPr lang="uk-UA" dirty="0"/>
              <a:t>Соціальні мережі - </a:t>
            </a:r>
            <a:r>
              <a:rPr lang="en-US" dirty="0" err="1"/>
              <a:t>LinkedIN</a:t>
            </a:r>
            <a:endParaRPr lang="en-US" dirty="0"/>
          </a:p>
        </p:txBody>
      </p:sp>
      <p:sp>
        <p:nvSpPr>
          <p:cNvPr id="3" name="Місце для вмісту 2">
            <a:extLst>
              <a:ext uri="{FF2B5EF4-FFF2-40B4-BE49-F238E27FC236}">
                <a16:creationId xmlns:a16="http://schemas.microsoft.com/office/drawing/2014/main" xmlns="" id="{8D3D45FC-9AB7-427A-8B96-436B0A3D1341}"/>
              </a:ext>
            </a:extLst>
          </p:cNvPr>
          <p:cNvSpPr>
            <a:spLocks noGrp="1"/>
          </p:cNvSpPr>
          <p:nvPr>
            <p:ph idx="1"/>
          </p:nvPr>
        </p:nvSpPr>
        <p:spPr>
          <a:xfrm>
            <a:off x="383208" y="1607313"/>
            <a:ext cx="10972800" cy="4584862"/>
          </a:xfrm>
        </p:spPr>
        <p:txBody>
          <a:bodyPr/>
          <a:lstStyle/>
          <a:p>
            <a:r>
              <a:rPr lang="en-US" dirty="0"/>
              <a:t>https://www.linkedin.com/groups/3190039/</a:t>
            </a:r>
            <a:br>
              <a:rPr lang="en-US" dirty="0"/>
            </a:br>
            <a:endParaRPr lang="en-US" dirty="0"/>
          </a:p>
        </p:txBody>
      </p:sp>
      <p:pic>
        <p:nvPicPr>
          <p:cNvPr id="6" name="Рисунок 5">
            <a:extLst>
              <a:ext uri="{FF2B5EF4-FFF2-40B4-BE49-F238E27FC236}">
                <a16:creationId xmlns:a16="http://schemas.microsoft.com/office/drawing/2014/main" xmlns="" id="{AB33C7C4-614C-CA83-68DC-35F04A58B406}"/>
              </a:ext>
            </a:extLst>
          </p:cNvPr>
          <p:cNvPicPr>
            <a:picLocks noChangeAspect="1"/>
          </p:cNvPicPr>
          <p:nvPr/>
        </p:nvPicPr>
        <p:blipFill>
          <a:blip r:embed="rId2"/>
          <a:stretch>
            <a:fillRect/>
          </a:stretch>
        </p:blipFill>
        <p:spPr>
          <a:xfrm>
            <a:off x="1991544" y="1988840"/>
            <a:ext cx="7632170" cy="4293096"/>
          </a:xfrm>
          <a:prstGeom prst="rect">
            <a:avLst/>
          </a:prstGeom>
        </p:spPr>
      </p:pic>
    </p:spTree>
    <p:extLst>
      <p:ext uri="{BB962C8B-B14F-4D97-AF65-F5344CB8AC3E}">
        <p14:creationId xmlns:p14="http://schemas.microsoft.com/office/powerpoint/2010/main" val="4096610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7AF6FCC-3554-7DEB-B982-1CFEA95D532E}"/>
              </a:ext>
            </a:extLst>
          </p:cNvPr>
          <p:cNvSpPr>
            <a:spLocks noGrp="1"/>
          </p:cNvSpPr>
          <p:nvPr>
            <p:ph type="ctrTitle"/>
          </p:nvPr>
        </p:nvSpPr>
        <p:spPr>
          <a:xfrm>
            <a:off x="479376" y="1052736"/>
            <a:ext cx="10363200" cy="629245"/>
          </a:xfrm>
        </p:spPr>
        <p:txBody>
          <a:bodyPr>
            <a:normAutofit fontScale="90000"/>
          </a:bodyPr>
          <a:lstStyle/>
          <a:p>
            <a:r>
              <a:rPr lang="uk-UA" dirty="0"/>
              <a:t>Приклад посту у</a:t>
            </a:r>
            <a:r>
              <a:rPr lang="en-GB" dirty="0"/>
              <a:t> LinkedIn</a:t>
            </a:r>
          </a:p>
        </p:txBody>
      </p:sp>
      <p:sp>
        <p:nvSpPr>
          <p:cNvPr id="3" name="Місце для вмісту 2">
            <a:extLst>
              <a:ext uri="{FF2B5EF4-FFF2-40B4-BE49-F238E27FC236}">
                <a16:creationId xmlns:a16="http://schemas.microsoft.com/office/drawing/2014/main" xmlns="" id="{54C4262D-312D-806F-BDF2-2668E2F5467D}"/>
              </a:ext>
            </a:extLst>
          </p:cNvPr>
          <p:cNvSpPr>
            <a:spLocks noGrp="1"/>
          </p:cNvSpPr>
          <p:nvPr>
            <p:ph idx="1"/>
          </p:nvPr>
        </p:nvSpPr>
        <p:spPr>
          <a:xfrm>
            <a:off x="335360" y="1628800"/>
            <a:ext cx="10972800" cy="4584862"/>
          </a:xfrm>
        </p:spPr>
        <p:txBody>
          <a:bodyPr>
            <a:normAutofit/>
          </a:bodyPr>
          <a:lstStyle/>
          <a:p>
            <a:pPr marL="0" indent="0">
              <a:buNone/>
            </a:pPr>
            <a:r>
              <a:rPr lang="en-GB" sz="1800" dirty="0">
                <a:hlinkClick r:id="rId2"/>
              </a:rPr>
              <a:t>https://www.linkedin.com/company/heo-in-ua/posts/</a:t>
            </a:r>
            <a:r>
              <a:rPr lang="en-GB" sz="1800" dirty="0"/>
              <a:t> </a:t>
            </a:r>
          </a:p>
          <a:p>
            <a:pPr marL="0" indent="0">
              <a:buNone/>
            </a:pPr>
            <a:r>
              <a:rPr lang="en-US" sz="1800" dirty="0"/>
              <a:t>The University of L'Aquila </a:t>
            </a:r>
            <a:r>
              <a:rPr lang="en-US" sz="1800" b="1" dirty="0">
                <a:hlinkClick r:id="rId3"/>
              </a:rPr>
              <a:t>https://lnkd.in/e4Aa6rvq</a:t>
            </a:r>
            <a:r>
              <a:rPr lang="en-US" sz="1800" dirty="0"/>
              <a:t>, the Italian Republic, is seeking partners to build a consortium for the Horizon Europe Adaptation to Climate Change EU Mission forthcoming call HORIZON-MISS-2027-01-CLIMA-02: Researching and applying the potential of Artificial Intelligence to foster climate resilience at the regional and local levels: </a:t>
            </a:r>
            <a:r>
              <a:rPr lang="en-US" sz="1800" b="1" dirty="0">
                <a:hlinkClick r:id="rId4"/>
              </a:rPr>
              <a:t>https://lnkd.in/eHSGnGkn</a:t>
            </a:r>
            <a:endParaRPr lang="en-US" sz="1800" b="1" dirty="0"/>
          </a:p>
          <a:p>
            <a:pPr marL="0" indent="0">
              <a:buNone/>
            </a:pPr>
            <a:endParaRPr lang="en-GB" sz="1800" dirty="0"/>
          </a:p>
        </p:txBody>
      </p:sp>
      <p:pic>
        <p:nvPicPr>
          <p:cNvPr id="5" name="Рисунок 4" descr="The image describes a request for partners to develop and implement a conversational agent and technical solutions for climate change topics, with involvement from various European organizations and local authorities.&#10;&#10;Вміст на основі ШІ може бути неправильним.">
            <a:extLst>
              <a:ext uri="{FF2B5EF4-FFF2-40B4-BE49-F238E27FC236}">
                <a16:creationId xmlns:a16="http://schemas.microsoft.com/office/drawing/2014/main" xmlns="" id="{9EB330B5-ED49-A2AC-87CB-B96C5C0C8F67}"/>
              </a:ext>
            </a:extLst>
          </p:cNvPr>
          <p:cNvPicPr>
            <a:picLocks noChangeAspect="1"/>
          </p:cNvPicPr>
          <p:nvPr/>
        </p:nvPicPr>
        <p:blipFill>
          <a:blip r:embed="rId5"/>
          <a:stretch>
            <a:fillRect/>
          </a:stretch>
        </p:blipFill>
        <p:spPr>
          <a:xfrm>
            <a:off x="119336" y="3212976"/>
            <a:ext cx="5861601" cy="2090469"/>
          </a:xfrm>
          <a:prstGeom prst="rect">
            <a:avLst/>
          </a:prstGeom>
        </p:spPr>
      </p:pic>
      <p:pic>
        <p:nvPicPr>
          <p:cNvPr id="7" name="Рисунок 6" descr="EUROPE PARTNERS SEARCH FOR PARTICIPATION IN THE HORIZON EUROPE CALL&#10;&#10;Вміст на основі ШІ може бути неправильним.">
            <a:extLst>
              <a:ext uri="{FF2B5EF4-FFF2-40B4-BE49-F238E27FC236}">
                <a16:creationId xmlns:a16="http://schemas.microsoft.com/office/drawing/2014/main" xmlns="" id="{DF60F952-F1F8-6201-BB72-B0036109CBF5}"/>
              </a:ext>
            </a:extLst>
          </p:cNvPr>
          <p:cNvPicPr>
            <a:picLocks noChangeAspect="1"/>
          </p:cNvPicPr>
          <p:nvPr/>
        </p:nvPicPr>
        <p:blipFill>
          <a:blip r:embed="rId6"/>
          <a:stretch>
            <a:fillRect/>
          </a:stretch>
        </p:blipFill>
        <p:spPr>
          <a:xfrm>
            <a:off x="6019938" y="3179976"/>
            <a:ext cx="5760640" cy="3092311"/>
          </a:xfrm>
          <a:prstGeom prst="rect">
            <a:avLst/>
          </a:prstGeom>
        </p:spPr>
      </p:pic>
    </p:spTree>
    <p:extLst>
      <p:ext uri="{BB962C8B-B14F-4D97-AF65-F5344CB8AC3E}">
        <p14:creationId xmlns:p14="http://schemas.microsoft.com/office/powerpoint/2010/main" val="1924033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xmlns="" id="{C6C86181-68B3-419F-940E-83378F1B065E}"/>
              </a:ext>
            </a:extLst>
          </p:cNvPr>
          <p:cNvSpPr>
            <a:spLocks noGrp="1"/>
          </p:cNvSpPr>
          <p:nvPr>
            <p:ph type="title"/>
          </p:nvPr>
        </p:nvSpPr>
        <p:spPr/>
        <p:txBody>
          <a:bodyPr>
            <a:normAutofit fontScale="90000"/>
          </a:bodyPr>
          <a:lstStyle/>
          <a:p>
            <a:r>
              <a:rPr lang="uk-UA" dirty="0"/>
              <a:t>Приєднайтесь до розсилки АЄІ та НКП </a:t>
            </a:r>
            <a:endParaRPr lang="en-US" dirty="0"/>
          </a:p>
        </p:txBody>
      </p:sp>
      <p:sp>
        <p:nvSpPr>
          <p:cNvPr id="4" name="Місце для вмісту 3">
            <a:extLst>
              <a:ext uri="{FF2B5EF4-FFF2-40B4-BE49-F238E27FC236}">
                <a16:creationId xmlns:a16="http://schemas.microsoft.com/office/drawing/2014/main" xmlns="" id="{D976E069-76C1-4712-989F-9986B3C2CABD}"/>
              </a:ext>
            </a:extLst>
          </p:cNvPr>
          <p:cNvSpPr txBox="1">
            <a:spLocks noGrp="1"/>
          </p:cNvSpPr>
          <p:nvPr>
            <p:ph idx="1"/>
          </p:nvPr>
        </p:nvSpPr>
        <p:spPr>
          <a:xfrm>
            <a:off x="335541" y="1612760"/>
            <a:ext cx="11598275" cy="830997"/>
          </a:xfrm>
          <a:prstGeom prst="rect">
            <a:avLst/>
          </a:prstGeom>
          <a:noFill/>
        </p:spPr>
        <p:txBody>
          <a:bodyPr wrap="square">
            <a:spAutoFit/>
          </a:bodyPr>
          <a:lstStyle/>
          <a:p>
            <a:r>
              <a:rPr lang="en-US" dirty="0">
                <a:hlinkClick r:id="rId2"/>
              </a:rPr>
              <a:t>https://groups.google.com/g/innoaei</a:t>
            </a:r>
            <a:r>
              <a:rPr lang="uk-UA" dirty="0"/>
              <a:t> - у цій групі багато корисної інформації</a:t>
            </a:r>
            <a:br>
              <a:rPr lang="uk-UA" dirty="0"/>
            </a:br>
            <a:r>
              <a:rPr lang="uk-UA" dirty="0"/>
              <a:t>  </a:t>
            </a:r>
            <a:endParaRPr lang="en-US" dirty="0"/>
          </a:p>
        </p:txBody>
      </p:sp>
      <p:pic>
        <p:nvPicPr>
          <p:cNvPr id="5" name="Рисунок 4">
            <a:extLst>
              <a:ext uri="{FF2B5EF4-FFF2-40B4-BE49-F238E27FC236}">
                <a16:creationId xmlns:a16="http://schemas.microsoft.com/office/drawing/2014/main" xmlns="" id="{EFDF0C89-C956-E049-22A2-ADD897BDE465}"/>
              </a:ext>
            </a:extLst>
          </p:cNvPr>
          <p:cNvPicPr>
            <a:picLocks noChangeAspect="1"/>
          </p:cNvPicPr>
          <p:nvPr/>
        </p:nvPicPr>
        <p:blipFill rotWithShape="1">
          <a:blip r:embed="rId3"/>
          <a:srcRect l="17577" t="32456"/>
          <a:stretch/>
        </p:blipFill>
        <p:spPr>
          <a:xfrm>
            <a:off x="1919536" y="2043304"/>
            <a:ext cx="9001000" cy="4149080"/>
          </a:xfrm>
          <a:prstGeom prst="rect">
            <a:avLst/>
          </a:prstGeom>
        </p:spPr>
      </p:pic>
    </p:spTree>
    <p:extLst>
      <p:ext uri="{BB962C8B-B14F-4D97-AF65-F5344CB8AC3E}">
        <p14:creationId xmlns:p14="http://schemas.microsoft.com/office/powerpoint/2010/main" val="3641157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11162F3-9982-2D76-151D-778996F5627B}"/>
              </a:ext>
            </a:extLst>
          </p:cNvPr>
          <p:cNvSpPr>
            <a:spLocks noGrp="1"/>
          </p:cNvSpPr>
          <p:nvPr>
            <p:ph type="ctrTitle"/>
          </p:nvPr>
        </p:nvSpPr>
        <p:spPr>
          <a:xfrm>
            <a:off x="479376" y="1484784"/>
            <a:ext cx="10363200" cy="2689949"/>
          </a:xfrm>
        </p:spPr>
        <p:txBody>
          <a:bodyPr>
            <a:normAutofit fontScale="90000"/>
          </a:bodyPr>
          <a:lstStyle/>
          <a:p>
            <a:r>
              <a:rPr lang="uk-UA" sz="6000" dirty="0"/>
              <a:t>Приклади </a:t>
            </a:r>
            <a:r>
              <a:rPr lang="uk-UA" sz="6000" dirty="0" err="1"/>
              <a:t>проєкттів</a:t>
            </a:r>
            <a:r>
              <a:rPr lang="uk-UA" sz="6000" dirty="0"/>
              <a:t> </a:t>
            </a:r>
            <a:br>
              <a:rPr lang="uk-UA" sz="6000" dirty="0"/>
            </a:br>
            <a:r>
              <a:rPr lang="uk-UA" sz="6000" dirty="0"/>
              <a:t>за участю міст та </a:t>
            </a:r>
            <a:br>
              <a:rPr lang="uk-UA" sz="6000" dirty="0"/>
            </a:br>
            <a:r>
              <a:rPr lang="uk-UA" sz="6000" dirty="0"/>
              <a:t>інноваційних структур </a:t>
            </a:r>
            <a:endParaRPr lang="en-US" dirty="0"/>
          </a:p>
        </p:txBody>
      </p:sp>
    </p:spTree>
    <p:extLst>
      <p:ext uri="{BB962C8B-B14F-4D97-AF65-F5344CB8AC3E}">
        <p14:creationId xmlns:p14="http://schemas.microsoft.com/office/powerpoint/2010/main" val="2282804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3637C5F-3A4E-3135-C3CE-20715F643B3A}"/>
              </a:ext>
            </a:extLst>
          </p:cNvPr>
          <p:cNvSpPr>
            <a:spLocks noGrp="1"/>
          </p:cNvSpPr>
          <p:nvPr>
            <p:ph type="ctrTitle"/>
          </p:nvPr>
        </p:nvSpPr>
        <p:spPr/>
        <p:txBody>
          <a:bodyPr>
            <a:normAutofit fontScale="90000"/>
          </a:bodyPr>
          <a:lstStyle/>
          <a:p>
            <a:r>
              <a:rPr lang="uk-UA" dirty="0"/>
              <a:t>Шлях до успіху</a:t>
            </a:r>
            <a:endParaRPr lang="en-GB" dirty="0"/>
          </a:p>
        </p:txBody>
      </p:sp>
      <p:sp>
        <p:nvSpPr>
          <p:cNvPr id="3" name="Місце для вмісту 2">
            <a:extLst>
              <a:ext uri="{FF2B5EF4-FFF2-40B4-BE49-F238E27FC236}">
                <a16:creationId xmlns:a16="http://schemas.microsoft.com/office/drawing/2014/main" xmlns="" id="{27A7EF45-D5A0-307C-2659-27590D3D1D15}"/>
              </a:ext>
            </a:extLst>
          </p:cNvPr>
          <p:cNvSpPr>
            <a:spLocks noGrp="1"/>
          </p:cNvSpPr>
          <p:nvPr>
            <p:ph idx="1"/>
          </p:nvPr>
        </p:nvSpPr>
        <p:spPr/>
        <p:txBody>
          <a:bodyPr/>
          <a:lstStyle/>
          <a:p>
            <a:pPr marL="0" indent="0">
              <a:buNone/>
            </a:pPr>
            <a:r>
              <a:rPr lang="uk-UA" dirty="0"/>
              <a:t>1.Моніторити тематики конкурсів у відповідності до потреб та можливостей ТГ</a:t>
            </a:r>
          </a:p>
          <a:p>
            <a:pPr marL="0" indent="0">
              <a:buNone/>
            </a:pPr>
            <a:r>
              <a:rPr lang="uk-UA" dirty="0"/>
              <a:t>2. Публікувати свої англомовні профілі</a:t>
            </a:r>
          </a:p>
          <a:p>
            <a:pPr marL="0" indent="0">
              <a:buNone/>
            </a:pPr>
            <a:r>
              <a:rPr lang="uk-UA" dirty="0"/>
              <a:t>3. Брати участь в онлайн та «живих» зустрічах</a:t>
            </a:r>
          </a:p>
          <a:p>
            <a:pPr marL="0" indent="0">
              <a:buNone/>
            </a:pPr>
            <a:r>
              <a:rPr lang="uk-UA" dirty="0"/>
              <a:t>4. Вчити персонал та дозволяти їм навчальні та інші візити</a:t>
            </a:r>
          </a:p>
          <a:p>
            <a:pPr marL="0" indent="0">
              <a:buNone/>
            </a:pPr>
            <a:r>
              <a:rPr lang="uk-UA" dirty="0"/>
              <a:t>5. Мати принаймні одну людину, яка спроможна по суті відповісти на запити та пропозиції англійською мовою</a:t>
            </a:r>
          </a:p>
          <a:p>
            <a:pPr marL="0" indent="0">
              <a:buNone/>
            </a:pPr>
            <a:r>
              <a:rPr lang="uk-UA" dirty="0"/>
              <a:t>6. Визначити коло надійних помічників і партнерів в Україні та за кордоном</a:t>
            </a:r>
          </a:p>
          <a:p>
            <a:pPr marL="0" indent="0">
              <a:buNone/>
            </a:pPr>
            <a:r>
              <a:rPr lang="uk-UA" dirty="0"/>
              <a:t>7. Всі інші адекватні форми </a:t>
            </a:r>
            <a:r>
              <a:rPr lang="uk-UA" dirty="0" err="1"/>
              <a:t>активностей</a:t>
            </a:r>
            <a:r>
              <a:rPr lang="uk-UA" dirty="0"/>
              <a:t>, в </a:t>
            </a:r>
            <a:r>
              <a:rPr lang="uk-UA" dirty="0" err="1"/>
              <a:t>т.ч</a:t>
            </a:r>
            <a:r>
              <a:rPr lang="uk-UA" dirty="0"/>
              <a:t>. і особисто голови ТГ </a:t>
            </a:r>
            <a:endParaRPr lang="en-GB" dirty="0"/>
          </a:p>
        </p:txBody>
      </p:sp>
    </p:spTree>
    <p:extLst>
      <p:ext uri="{BB962C8B-B14F-4D97-AF65-F5344CB8AC3E}">
        <p14:creationId xmlns:p14="http://schemas.microsoft.com/office/powerpoint/2010/main" val="24298682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2509E44-B666-623D-1DCF-6DAE0AC201A0}"/>
              </a:ext>
            </a:extLst>
          </p:cNvPr>
          <p:cNvSpPr>
            <a:spLocks noGrp="1"/>
          </p:cNvSpPr>
          <p:nvPr>
            <p:ph type="ctrTitle"/>
          </p:nvPr>
        </p:nvSpPr>
        <p:spPr>
          <a:xfrm>
            <a:off x="479376" y="836712"/>
            <a:ext cx="10363200" cy="629245"/>
          </a:xfrm>
        </p:spPr>
        <p:txBody>
          <a:bodyPr>
            <a:normAutofit/>
          </a:bodyPr>
          <a:lstStyle/>
          <a:p>
            <a:r>
              <a:rPr lang="uk-UA" sz="3200" dirty="0"/>
              <a:t>Де нашим  ТГ шукати розробки українських науковців</a:t>
            </a:r>
            <a:endParaRPr lang="en-US" sz="3200" dirty="0"/>
          </a:p>
        </p:txBody>
      </p:sp>
      <p:sp>
        <p:nvSpPr>
          <p:cNvPr id="3" name="Місце для вмісту 2">
            <a:extLst>
              <a:ext uri="{FF2B5EF4-FFF2-40B4-BE49-F238E27FC236}">
                <a16:creationId xmlns:a16="http://schemas.microsoft.com/office/drawing/2014/main" xmlns="" id="{1BAA2DE7-08E8-736B-D1AC-3F8A0BE6E30F}"/>
              </a:ext>
            </a:extLst>
          </p:cNvPr>
          <p:cNvSpPr>
            <a:spLocks noGrp="1"/>
          </p:cNvSpPr>
          <p:nvPr>
            <p:ph idx="1"/>
          </p:nvPr>
        </p:nvSpPr>
        <p:spPr>
          <a:xfrm>
            <a:off x="468532" y="1628800"/>
            <a:ext cx="10972800" cy="4584862"/>
          </a:xfrm>
        </p:spPr>
        <p:txBody>
          <a:bodyPr/>
          <a:lstStyle/>
          <a:p>
            <a:pPr>
              <a:buFont typeface="Wingdings" panose="05000000000000000000" pitchFamily="2" charset="2"/>
              <a:buChar char="§"/>
            </a:pPr>
            <a:r>
              <a:rPr lang="uk-UA" dirty="0"/>
              <a:t>Національний </a:t>
            </a:r>
            <a:r>
              <a:rPr lang="uk-UA" dirty="0" err="1"/>
              <a:t>репозитарій</a:t>
            </a:r>
            <a:r>
              <a:rPr lang="uk-UA" dirty="0"/>
              <a:t>: </a:t>
            </a:r>
            <a:r>
              <a:rPr lang="en-US" dirty="0">
                <a:hlinkClick r:id="rId2"/>
              </a:rPr>
              <a:t>https://nrat.ukrintei.ua/</a:t>
            </a:r>
            <a:endParaRPr lang="uk-UA" dirty="0"/>
          </a:p>
          <a:p>
            <a:pPr marL="0" indent="0">
              <a:buNone/>
            </a:pPr>
            <a:endParaRPr lang="en-US" dirty="0"/>
          </a:p>
        </p:txBody>
      </p:sp>
      <p:pic>
        <p:nvPicPr>
          <p:cNvPr id="5" name="Рисунок 4">
            <a:extLst>
              <a:ext uri="{FF2B5EF4-FFF2-40B4-BE49-F238E27FC236}">
                <a16:creationId xmlns:a16="http://schemas.microsoft.com/office/drawing/2014/main" xmlns="" id="{440B68AE-13C8-4828-490C-79EB8B15E0CE}"/>
              </a:ext>
            </a:extLst>
          </p:cNvPr>
          <p:cNvPicPr>
            <a:picLocks noChangeAspect="1"/>
          </p:cNvPicPr>
          <p:nvPr/>
        </p:nvPicPr>
        <p:blipFill rotWithShape="1">
          <a:blip r:embed="rId3"/>
          <a:srcRect l="28455" t="8000" r="25478" b="31100"/>
          <a:stretch/>
        </p:blipFill>
        <p:spPr>
          <a:xfrm>
            <a:off x="623392" y="2167734"/>
            <a:ext cx="5616624" cy="4176464"/>
          </a:xfrm>
          <a:prstGeom prst="rect">
            <a:avLst/>
          </a:prstGeom>
        </p:spPr>
      </p:pic>
      <p:sp>
        <p:nvSpPr>
          <p:cNvPr id="6" name="TextBox 5">
            <a:extLst>
              <a:ext uri="{FF2B5EF4-FFF2-40B4-BE49-F238E27FC236}">
                <a16:creationId xmlns:a16="http://schemas.microsoft.com/office/drawing/2014/main" xmlns="" id="{38D8ACE1-2CFB-E589-E455-9859906198A0}"/>
              </a:ext>
            </a:extLst>
          </p:cNvPr>
          <p:cNvSpPr txBox="1"/>
          <p:nvPr/>
        </p:nvSpPr>
        <p:spPr>
          <a:xfrm>
            <a:off x="6528048" y="2276872"/>
            <a:ext cx="4913284" cy="3970318"/>
          </a:xfrm>
          <a:prstGeom prst="rect">
            <a:avLst/>
          </a:prstGeom>
          <a:noFill/>
        </p:spPr>
        <p:txBody>
          <a:bodyPr wrap="square" rtlCol="0">
            <a:spAutoFit/>
          </a:bodyPr>
          <a:lstStyle/>
          <a:p>
            <a:r>
              <a:rPr lang="uk-UA" dirty="0">
                <a:latin typeface="Arial" panose="020B0604020202020204" pitchFamily="34" charset="0"/>
                <a:cs typeface="Arial" panose="020B0604020202020204" pitchFamily="34" charset="0"/>
              </a:rPr>
              <a:t>Сайти ЗВО та НДІ</a:t>
            </a:r>
            <a:r>
              <a:rPr lang="en-US" dirty="0">
                <a:latin typeface="Arial" panose="020B0604020202020204" pitchFamily="34" charset="0"/>
                <a:cs typeface="Arial" panose="020B0604020202020204" pitchFamily="34" charset="0"/>
              </a:rPr>
              <a:t>/</a:t>
            </a:r>
          </a:p>
          <a:p>
            <a:r>
              <a:rPr lang="uk-UA" dirty="0">
                <a:latin typeface="Arial" panose="020B0604020202020204" pitchFamily="34" charset="0"/>
                <a:cs typeface="Arial" panose="020B0604020202020204" pitchFamily="34" charset="0"/>
              </a:rPr>
              <a:t>Приклад: </a:t>
            </a:r>
            <a:r>
              <a:rPr lang="en-US" dirty="0">
                <a:latin typeface="Arial" panose="020B0604020202020204" pitchFamily="34" charset="0"/>
                <a:cs typeface="Arial" panose="020B0604020202020204" pitchFamily="34" charset="0"/>
                <a:hlinkClick r:id="rId4"/>
              </a:rPr>
              <a:t>https://lpnu.ua/</a:t>
            </a:r>
            <a:r>
              <a:rPr lang="en-US" dirty="0">
                <a:latin typeface="Arial" panose="020B0604020202020204" pitchFamily="34" charset="0"/>
                <a:cs typeface="Arial" panose="020B0604020202020204" pitchFamily="34" charset="0"/>
              </a:rPr>
              <a:t> </a:t>
            </a:r>
          </a:p>
          <a:p>
            <a:endParaRPr lang="uk-UA" dirty="0">
              <a:latin typeface="Arial" panose="020B0604020202020204" pitchFamily="34" charset="0"/>
              <a:cs typeface="Arial" panose="020B0604020202020204" pitchFamily="34" charset="0"/>
            </a:endParaRPr>
          </a:p>
          <a:p>
            <a:r>
              <a:rPr lang="uk-UA" dirty="0">
                <a:latin typeface="Arial" panose="020B0604020202020204" pitchFamily="34" charset="0"/>
                <a:cs typeface="Arial" panose="020B0604020202020204" pitchFamily="34" charset="0"/>
              </a:rPr>
              <a:t>Портал НАНУ</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5"/>
              </a:rPr>
              <a:t>https://nas.gov.ua/</a:t>
            </a:r>
            <a:endParaRPr lang="en-US" dirty="0">
              <a:latin typeface="Arial" panose="020B0604020202020204" pitchFamily="34" charset="0"/>
              <a:cs typeface="Arial" panose="020B0604020202020204" pitchFamily="34" charset="0"/>
            </a:endParaRPr>
          </a:p>
          <a:p>
            <a:endParaRPr lang="uk-UA" dirty="0">
              <a:latin typeface="Arial" panose="020B0604020202020204" pitchFamily="34" charset="0"/>
              <a:cs typeface="Arial" panose="020B0604020202020204" pitchFamily="34" charset="0"/>
            </a:endParaRPr>
          </a:p>
          <a:p>
            <a:r>
              <a:rPr lang="uk-UA" dirty="0">
                <a:latin typeface="Arial" panose="020B0604020202020204" pitchFamily="34" charset="0"/>
                <a:cs typeface="Arial" panose="020B0604020202020204" pitchFamily="34" charset="0"/>
              </a:rPr>
              <a:t>Сайт наука для бізнесу</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6"/>
              </a:rPr>
              <a:t>https://s2b.nauka.gov.ua/</a:t>
            </a:r>
            <a:r>
              <a:rPr lang="en-US" dirty="0">
                <a:latin typeface="Arial" panose="020B0604020202020204" pitchFamily="34" charset="0"/>
                <a:cs typeface="Arial" panose="020B0604020202020204" pitchFamily="34" charset="0"/>
              </a:rPr>
              <a:t> </a:t>
            </a:r>
            <a:endParaRPr lang="uk-UA" dirty="0">
              <a:latin typeface="Arial" panose="020B0604020202020204" pitchFamily="34" charset="0"/>
              <a:cs typeface="Arial" panose="020B0604020202020204" pitchFamily="34" charset="0"/>
            </a:endParaRPr>
          </a:p>
          <a:p>
            <a:endParaRPr lang="uk-UA" dirty="0">
              <a:latin typeface="Arial" panose="020B0604020202020204" pitchFamily="34" charset="0"/>
              <a:cs typeface="Arial" panose="020B0604020202020204" pitchFamily="34" charset="0"/>
            </a:endParaRPr>
          </a:p>
          <a:p>
            <a:r>
              <a:rPr lang="uk-UA" dirty="0">
                <a:latin typeface="Arial" panose="020B0604020202020204" pitchFamily="34" charset="0"/>
                <a:cs typeface="Arial" panose="020B0604020202020204" pitchFamily="34" charset="0"/>
              </a:rPr>
              <a:t>Асоціація Енергоефективні міста України</a:t>
            </a:r>
          </a:p>
          <a:p>
            <a:r>
              <a:rPr lang="en-US" dirty="0">
                <a:latin typeface="Arial" panose="020B0604020202020204" pitchFamily="34" charset="0"/>
                <a:cs typeface="Arial" panose="020B0604020202020204" pitchFamily="34" charset="0"/>
                <a:hlinkClick r:id="rId7"/>
              </a:rPr>
              <a:t>https://enefcities.org.ua/</a:t>
            </a:r>
            <a:r>
              <a:rPr lang="en-US" dirty="0">
                <a:latin typeface="Arial" panose="020B0604020202020204" pitchFamily="34" charset="0"/>
                <a:cs typeface="Arial" panose="020B0604020202020204" pitchFamily="34" charset="0"/>
              </a:rPr>
              <a:t> </a:t>
            </a:r>
            <a:endParaRPr lang="uk-UA"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Greencubator</a:t>
            </a:r>
            <a:r>
              <a:rPr lang="en-US" dirty="0">
                <a:latin typeface="Arial" panose="020B0604020202020204" pitchFamily="34" charset="0"/>
                <a:cs typeface="Arial" panose="020B0604020202020204" pitchFamily="34" charset="0"/>
              </a:rPr>
              <a:t> </a:t>
            </a:r>
            <a:endParaRPr lang="uk-UA"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8"/>
              </a:rPr>
              <a:t>https://greencubator.info</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10401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вмісту 1">
            <a:extLst>
              <a:ext uri="{FF2B5EF4-FFF2-40B4-BE49-F238E27FC236}">
                <a16:creationId xmlns:a16="http://schemas.microsoft.com/office/drawing/2014/main" xmlns="" id="{7F062FCE-557A-26D3-3EFF-737DC240FE9E}"/>
              </a:ext>
            </a:extLst>
          </p:cNvPr>
          <p:cNvSpPr>
            <a:spLocks noGrp="1"/>
          </p:cNvSpPr>
          <p:nvPr>
            <p:ph idx="1"/>
          </p:nvPr>
        </p:nvSpPr>
        <p:spPr>
          <a:xfrm>
            <a:off x="335362" y="1485082"/>
            <a:ext cx="5634890" cy="4385698"/>
          </a:xfrm>
        </p:spPr>
        <p:txBody>
          <a:bodyPr>
            <a:normAutofit/>
          </a:bodyPr>
          <a:lstStyle/>
          <a:p>
            <a:pPr marL="0" indent="0">
              <a:buNone/>
            </a:pPr>
            <a:r>
              <a:rPr lang="en-US" sz="1600" dirty="0">
                <a:latin typeface="Arial" panose="020B0604020202020204" pitchFamily="34" charset="0"/>
                <a:cs typeface="Arial" panose="020B0604020202020204" pitchFamily="34" charset="0"/>
                <a:hlinkClick r:id="rId2"/>
              </a:rPr>
              <a:t>https://ec.europa.eu/commission/presscorner/detail/en/IP_22_2591</a:t>
            </a:r>
            <a:r>
              <a:rPr lang="uk-UA" sz="1600" dirty="0">
                <a:latin typeface="Arial" panose="020B0604020202020204" pitchFamily="34" charset="0"/>
                <a:cs typeface="Arial" panose="020B0604020202020204" pitchFamily="34" charset="0"/>
              </a:rPr>
              <a:t> </a:t>
            </a:r>
          </a:p>
          <a:p>
            <a:pPr marL="0" indent="0">
              <a:buNone/>
            </a:pPr>
            <a:r>
              <a:rPr lang="en-US" sz="1800" dirty="0">
                <a:latin typeface="Arial" panose="020B0604020202020204" pitchFamily="34" charset="0"/>
                <a:cs typeface="Arial" panose="020B0604020202020204" pitchFamily="34" charset="0"/>
              </a:rPr>
              <a:t>28 </a:t>
            </a:r>
            <a:r>
              <a:rPr lang="uk-UA" sz="1800" dirty="0">
                <a:latin typeface="Arial" panose="020B0604020202020204" pitchFamily="34" charset="0"/>
                <a:cs typeface="Arial" panose="020B0604020202020204" pitchFamily="34" charset="0"/>
              </a:rPr>
              <a:t>квітня 2022 року </a:t>
            </a:r>
            <a:r>
              <a:rPr lang="en-US" sz="1800" b="0" i="0" dirty="0">
                <a:solidFill>
                  <a:srgbClr val="000000"/>
                </a:solidFill>
                <a:effectLst/>
                <a:latin typeface="Arial" panose="020B0604020202020204" pitchFamily="34" charset="0"/>
                <a:cs typeface="Arial" panose="020B0604020202020204" pitchFamily="34" charset="0"/>
              </a:rPr>
              <a:t>The Commission today announced the </a:t>
            </a:r>
            <a:r>
              <a:rPr lang="en-US" sz="1800" b="0" i="0" dirty="0">
                <a:solidFill>
                  <a:srgbClr val="004494"/>
                </a:solidFill>
                <a:effectLst/>
                <a:latin typeface="Arial" panose="020B0604020202020204" pitchFamily="34" charset="0"/>
                <a:cs typeface="Arial" panose="020B0604020202020204" pitchFamily="34" charset="0"/>
                <a:hlinkClick r:id="rId3"/>
              </a:rPr>
              <a:t>100 EU cities</a:t>
            </a:r>
            <a:r>
              <a:rPr lang="en-US" sz="1800" b="0" i="0" dirty="0">
                <a:solidFill>
                  <a:srgbClr val="000000"/>
                </a:solidFill>
                <a:effectLst/>
                <a:latin typeface="Arial" panose="020B0604020202020204" pitchFamily="34" charset="0"/>
                <a:cs typeface="Arial" panose="020B0604020202020204" pitchFamily="34" charset="0"/>
              </a:rPr>
              <a:t> that will participate in the </a:t>
            </a:r>
            <a:r>
              <a:rPr lang="en-US" sz="1800" b="0" i="0" dirty="0">
                <a:solidFill>
                  <a:srgbClr val="004494"/>
                </a:solidFill>
                <a:effectLst/>
                <a:latin typeface="Arial" panose="020B0604020202020204" pitchFamily="34" charset="0"/>
                <a:cs typeface="Arial" panose="020B0604020202020204" pitchFamily="34" charset="0"/>
                <a:hlinkClick r:id="rId4"/>
              </a:rPr>
              <a:t>EU Mission</a:t>
            </a:r>
            <a:r>
              <a:rPr lang="en-US" sz="1800" b="0" i="0" dirty="0">
                <a:solidFill>
                  <a:srgbClr val="000000"/>
                </a:solidFill>
                <a:effectLst/>
                <a:latin typeface="Arial" panose="020B0604020202020204" pitchFamily="34" charset="0"/>
                <a:cs typeface="Arial" panose="020B0604020202020204" pitchFamily="34" charset="0"/>
              </a:rPr>
              <a:t> for 100 climate-neutral and smart cities by 2030, the so-called Cities Mission. The 100 cities come from all 27 Member States, with 12 additional cities coming from countries associated or with the potential of being associated to </a:t>
            </a:r>
            <a:r>
              <a:rPr lang="en-US" sz="1800" b="0" i="0" dirty="0">
                <a:solidFill>
                  <a:srgbClr val="004494"/>
                </a:solidFill>
                <a:effectLst/>
                <a:latin typeface="Arial" panose="020B0604020202020204" pitchFamily="34" charset="0"/>
                <a:cs typeface="Arial" panose="020B0604020202020204" pitchFamily="34" charset="0"/>
                <a:hlinkClick r:id="rId5"/>
              </a:rPr>
              <a:t>Horizon Europe</a:t>
            </a:r>
            <a:r>
              <a:rPr lang="en-US" sz="1800" b="0" i="0" dirty="0">
                <a:solidFill>
                  <a:srgbClr val="000000"/>
                </a:solidFill>
                <a:effectLst/>
                <a:latin typeface="Arial" panose="020B0604020202020204" pitchFamily="34" charset="0"/>
                <a:cs typeface="Arial" panose="020B0604020202020204" pitchFamily="34" charset="0"/>
              </a:rPr>
              <a:t>, the EU's research and innovation </a:t>
            </a:r>
            <a:r>
              <a:rPr lang="en-US" sz="1800" b="0" i="0" dirty="0" err="1">
                <a:solidFill>
                  <a:srgbClr val="000000"/>
                </a:solidFill>
                <a:effectLst/>
                <a:latin typeface="Arial" panose="020B0604020202020204" pitchFamily="34" charset="0"/>
                <a:cs typeface="Arial" panose="020B0604020202020204" pitchFamily="34" charset="0"/>
              </a:rPr>
              <a:t>programme</a:t>
            </a:r>
            <a:r>
              <a:rPr lang="en-US" sz="1800" b="0" i="0" dirty="0">
                <a:solidFill>
                  <a:srgbClr val="000000"/>
                </a:solidFill>
                <a:effectLst/>
                <a:latin typeface="Arial" panose="020B0604020202020204" pitchFamily="34" charset="0"/>
                <a:cs typeface="Arial" panose="020B0604020202020204" pitchFamily="34" charset="0"/>
              </a:rPr>
              <a:t> (2021-2027).   </a:t>
            </a:r>
            <a:r>
              <a:rPr lang="en-US" sz="2000" b="0" i="0" dirty="0">
                <a:solidFill>
                  <a:srgbClr val="000000"/>
                </a:solidFill>
                <a:effectLst/>
                <a:latin typeface="Arial" panose="020B0604020202020204" pitchFamily="34" charset="0"/>
                <a:cs typeface="Arial" panose="020B0604020202020204" pitchFamily="34" charset="0"/>
              </a:rPr>
              <a:t> </a:t>
            </a:r>
            <a:r>
              <a:rPr lang="en-US" b="0" i="0" dirty="0">
                <a:solidFill>
                  <a:srgbClr val="000000"/>
                </a:solidFill>
                <a:effectLst/>
                <a:latin typeface="Arial" panose="020B0604020202020204" pitchFamily="34" charset="0"/>
              </a:rPr>
              <a:t> </a:t>
            </a:r>
            <a:endParaRPr lang="uk-UA" b="0" i="0" dirty="0">
              <a:solidFill>
                <a:srgbClr val="000000"/>
              </a:solidFill>
              <a:effectLst/>
              <a:latin typeface="Arial" panose="020B0604020202020204" pitchFamily="34" charset="0"/>
            </a:endParaRPr>
          </a:p>
          <a:p>
            <a:pPr marL="0" indent="0">
              <a:buNone/>
            </a:pPr>
            <a:r>
              <a:rPr lang="uk-UA" sz="2000" b="1" dirty="0">
                <a:solidFill>
                  <a:srgbClr val="000000"/>
                </a:solidFill>
                <a:effectLst>
                  <a:outerShdw blurRad="38100" dist="38100" dir="2700000" algn="tl">
                    <a:srgbClr val="000000">
                      <a:alpha val="43137"/>
                    </a:srgbClr>
                  </a:outerShdw>
                </a:effectLst>
                <a:highlight>
                  <a:srgbClr val="FFFF00"/>
                </a:highlight>
                <a:latin typeface="Arial" panose="020B0604020202020204" pitchFamily="34" charset="0"/>
              </a:rPr>
              <a:t>Деталі:</a:t>
            </a:r>
            <a:endParaRPr lang="uk-UA" sz="2000" b="1" i="0" dirty="0">
              <a:solidFill>
                <a:srgbClr val="000000"/>
              </a:solidFill>
              <a:effectLst>
                <a:outerShdw blurRad="38100" dist="38100" dir="2700000" algn="tl">
                  <a:srgbClr val="000000">
                    <a:alpha val="43137"/>
                  </a:srgbClr>
                </a:outerShdw>
              </a:effectLst>
              <a:highlight>
                <a:srgbClr val="FFFF00"/>
              </a:highlight>
              <a:latin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hlinkClick r:id="rId6"/>
              </a:rPr>
              <a:t>https://op.europa.eu/en/publication-detail/-/publication/822ee360-c9bf-11ec-b6f4-01aa75ed71a1/language-en/format-PDF/source-256649647</a:t>
            </a:r>
            <a:r>
              <a:rPr lang="uk-UA" sz="1400" dirty="0">
                <a:latin typeface="Arial" panose="020B0604020202020204" pitchFamily="34" charset="0"/>
                <a:cs typeface="Arial" panose="020B0604020202020204" pitchFamily="34" charset="0"/>
              </a:rPr>
              <a:t> </a:t>
            </a:r>
          </a:p>
          <a:p>
            <a:pPr marL="0" indent="0">
              <a:buNone/>
            </a:pPr>
            <a:endParaRPr lang="en-US" sz="1400" dirty="0">
              <a:latin typeface="Arial" panose="020B0604020202020204" pitchFamily="34" charset="0"/>
              <a:cs typeface="Arial" panose="020B0604020202020204" pitchFamily="34" charset="0"/>
            </a:endParaRPr>
          </a:p>
        </p:txBody>
      </p:sp>
      <p:sp>
        <p:nvSpPr>
          <p:cNvPr id="3" name="Заголовок 2">
            <a:extLst>
              <a:ext uri="{FF2B5EF4-FFF2-40B4-BE49-F238E27FC236}">
                <a16:creationId xmlns:a16="http://schemas.microsoft.com/office/drawing/2014/main" xmlns="" id="{27EA2328-18CE-D82F-D373-D08A46A3CCE4}"/>
              </a:ext>
            </a:extLst>
          </p:cNvPr>
          <p:cNvSpPr>
            <a:spLocks noGrp="1"/>
          </p:cNvSpPr>
          <p:nvPr>
            <p:ph type="title"/>
          </p:nvPr>
        </p:nvSpPr>
        <p:spPr/>
        <p:txBody>
          <a:bodyPr>
            <a:normAutofit/>
          </a:bodyPr>
          <a:lstStyle/>
          <a:p>
            <a:r>
              <a:rPr lang="uk-UA" sz="2800" dirty="0"/>
              <a:t>Не було  жодного міста України серед 100 міст</a:t>
            </a:r>
            <a:endParaRPr lang="en-US" sz="2800" dirty="0"/>
          </a:p>
        </p:txBody>
      </p:sp>
      <p:pic>
        <p:nvPicPr>
          <p:cNvPr id="5" name="Рисунок 4">
            <a:extLst>
              <a:ext uri="{FF2B5EF4-FFF2-40B4-BE49-F238E27FC236}">
                <a16:creationId xmlns:a16="http://schemas.microsoft.com/office/drawing/2014/main" xmlns="" id="{E982D6FB-11B6-BE31-33F5-25EE48C9A00C}"/>
              </a:ext>
            </a:extLst>
          </p:cNvPr>
          <p:cNvPicPr>
            <a:picLocks noChangeAspect="1"/>
          </p:cNvPicPr>
          <p:nvPr/>
        </p:nvPicPr>
        <p:blipFill>
          <a:blip r:embed="rId7"/>
          <a:stretch>
            <a:fillRect/>
          </a:stretch>
        </p:blipFill>
        <p:spPr>
          <a:xfrm>
            <a:off x="6045455" y="1512950"/>
            <a:ext cx="6146545" cy="4109079"/>
          </a:xfrm>
          <a:prstGeom prst="rect">
            <a:avLst/>
          </a:prstGeom>
        </p:spPr>
      </p:pic>
    </p:spTree>
    <p:extLst>
      <p:ext uri="{BB962C8B-B14F-4D97-AF65-F5344CB8AC3E}">
        <p14:creationId xmlns:p14="http://schemas.microsoft.com/office/powerpoint/2010/main" val="37823326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xmlns="" id="{B5F8CC62-A88C-4018-09AA-033F978CC538}"/>
              </a:ext>
            </a:extLst>
          </p:cNvPr>
          <p:cNvSpPr>
            <a:spLocks noGrp="1"/>
          </p:cNvSpPr>
          <p:nvPr>
            <p:ph type="title"/>
          </p:nvPr>
        </p:nvSpPr>
        <p:spPr>
          <a:xfrm>
            <a:off x="258184" y="987220"/>
            <a:ext cx="10972800" cy="425556"/>
          </a:xfrm>
        </p:spPr>
        <p:txBody>
          <a:bodyPr>
            <a:normAutofit fontScale="90000"/>
          </a:bodyPr>
          <a:lstStyle/>
          <a:p>
            <a:r>
              <a:rPr lang="uk-UA" sz="3200" dirty="0"/>
              <a:t>Зараз на етапі реалізації два проєкти по 5 </a:t>
            </a:r>
            <a:r>
              <a:rPr lang="uk-UA" sz="3200" dirty="0" err="1"/>
              <a:t>млн.євро</a:t>
            </a:r>
            <a:endParaRPr lang="en-GB" sz="3200" dirty="0"/>
          </a:p>
        </p:txBody>
      </p:sp>
      <p:pic>
        <p:nvPicPr>
          <p:cNvPr id="5" name="Рисунок 4">
            <a:extLst>
              <a:ext uri="{FF2B5EF4-FFF2-40B4-BE49-F238E27FC236}">
                <a16:creationId xmlns:a16="http://schemas.microsoft.com/office/drawing/2014/main" xmlns="" id="{88727896-0A14-DC04-0715-C33543953703}"/>
              </a:ext>
            </a:extLst>
          </p:cNvPr>
          <p:cNvPicPr>
            <a:picLocks noChangeAspect="1"/>
          </p:cNvPicPr>
          <p:nvPr/>
        </p:nvPicPr>
        <p:blipFill>
          <a:blip r:embed="rId2"/>
          <a:stretch>
            <a:fillRect/>
          </a:stretch>
        </p:blipFill>
        <p:spPr>
          <a:xfrm>
            <a:off x="335360" y="1433198"/>
            <a:ext cx="6385037" cy="4755041"/>
          </a:xfrm>
          <a:prstGeom prst="rect">
            <a:avLst/>
          </a:prstGeom>
        </p:spPr>
      </p:pic>
      <p:sp>
        <p:nvSpPr>
          <p:cNvPr id="7" name="TextBox 6">
            <a:extLst>
              <a:ext uri="{FF2B5EF4-FFF2-40B4-BE49-F238E27FC236}">
                <a16:creationId xmlns:a16="http://schemas.microsoft.com/office/drawing/2014/main" xmlns="" id="{137DACD0-97E8-E534-C680-2B392D7226E6}"/>
              </a:ext>
            </a:extLst>
          </p:cNvPr>
          <p:cNvSpPr txBox="1"/>
          <p:nvPr/>
        </p:nvSpPr>
        <p:spPr>
          <a:xfrm>
            <a:off x="7032104" y="4005064"/>
            <a:ext cx="4680520" cy="369332"/>
          </a:xfrm>
          <a:prstGeom prst="rect">
            <a:avLst/>
          </a:prstGeom>
          <a:noFill/>
        </p:spPr>
        <p:txBody>
          <a:bodyPr wrap="square">
            <a:spAutoFit/>
          </a:bodyPr>
          <a:lstStyle/>
          <a:p>
            <a:r>
              <a:rPr lang="en-GB" dirty="0">
                <a:hlinkClick r:id="rId3"/>
              </a:rPr>
              <a:t>https://cordis.europa.eu/project/id/101148374</a:t>
            </a:r>
            <a:r>
              <a:rPr lang="uk-UA" dirty="0"/>
              <a:t> </a:t>
            </a:r>
            <a:endParaRPr lang="en-GB" dirty="0"/>
          </a:p>
        </p:txBody>
      </p:sp>
      <p:sp>
        <p:nvSpPr>
          <p:cNvPr id="9" name="TextBox 8">
            <a:extLst>
              <a:ext uri="{FF2B5EF4-FFF2-40B4-BE49-F238E27FC236}">
                <a16:creationId xmlns:a16="http://schemas.microsoft.com/office/drawing/2014/main" xmlns="" id="{BD4E4020-AD8B-2FD4-01F2-646A0B9E2376}"/>
              </a:ext>
            </a:extLst>
          </p:cNvPr>
          <p:cNvSpPr txBox="1"/>
          <p:nvPr/>
        </p:nvSpPr>
        <p:spPr>
          <a:xfrm>
            <a:off x="6888088" y="1700808"/>
            <a:ext cx="4896544" cy="369332"/>
          </a:xfrm>
          <a:prstGeom prst="rect">
            <a:avLst/>
          </a:prstGeom>
          <a:noFill/>
        </p:spPr>
        <p:txBody>
          <a:bodyPr wrap="square">
            <a:spAutoFit/>
          </a:bodyPr>
          <a:lstStyle/>
          <a:p>
            <a:r>
              <a:rPr lang="en-GB" dirty="0">
                <a:hlinkClick r:id="rId4"/>
              </a:rPr>
              <a:t>https://cordis.europa.eu/project/id/101147950</a:t>
            </a:r>
            <a:r>
              <a:rPr lang="uk-UA" dirty="0"/>
              <a:t> </a:t>
            </a:r>
            <a:endParaRPr lang="en-GB" dirty="0"/>
          </a:p>
        </p:txBody>
      </p:sp>
    </p:spTree>
    <p:extLst>
      <p:ext uri="{BB962C8B-B14F-4D97-AF65-F5344CB8AC3E}">
        <p14:creationId xmlns:p14="http://schemas.microsoft.com/office/powerpoint/2010/main" val="3958165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3E21A5B-DCC2-4F84-A277-89A7F29010D3}"/>
              </a:ext>
            </a:extLst>
          </p:cNvPr>
          <p:cNvSpPr>
            <a:spLocks noGrp="1"/>
          </p:cNvSpPr>
          <p:nvPr>
            <p:ph type="ctrTitle"/>
          </p:nvPr>
        </p:nvSpPr>
        <p:spPr/>
        <p:txBody>
          <a:bodyPr>
            <a:noAutofit/>
          </a:bodyPr>
          <a:lstStyle/>
          <a:p>
            <a:r>
              <a:rPr lang="en-US" sz="3600" b="1" i="0" dirty="0" err="1">
                <a:effectLst/>
                <a:latin typeface="Arial" panose="020B0604020202020204" pitchFamily="34" charset="0"/>
              </a:rPr>
              <a:t>OpenHeritage</a:t>
            </a:r>
            <a:r>
              <a:rPr lang="uk-UA" sz="3600" b="1" i="0" dirty="0">
                <a:effectLst/>
                <a:latin typeface="Arial" panose="020B0604020202020204" pitchFamily="34" charset="0"/>
              </a:rPr>
              <a:t> </a:t>
            </a:r>
            <a:r>
              <a:rPr lang="en-US" sz="3600" b="1" i="0" dirty="0">
                <a:effectLst/>
                <a:latin typeface="Arial" panose="020B0604020202020204" pitchFamily="34" charset="0"/>
              </a:rPr>
              <a:t>project – </a:t>
            </a:r>
            <a:r>
              <a:rPr lang="en-US" sz="3600" b="1" dirty="0">
                <a:effectLst/>
                <a:latin typeface="Arial" panose="020B0604020202020204" pitchFamily="34" charset="0"/>
              </a:rPr>
              <a:t>No 776766</a:t>
            </a:r>
          </a:p>
        </p:txBody>
      </p:sp>
      <p:sp>
        <p:nvSpPr>
          <p:cNvPr id="3" name="Місце для вмісту 2">
            <a:extLst>
              <a:ext uri="{FF2B5EF4-FFF2-40B4-BE49-F238E27FC236}">
                <a16:creationId xmlns:a16="http://schemas.microsoft.com/office/drawing/2014/main" xmlns="" id="{FE640B4E-B545-4D54-B53B-9892AA71ADB4}"/>
              </a:ext>
            </a:extLst>
          </p:cNvPr>
          <p:cNvSpPr>
            <a:spLocks noGrp="1"/>
          </p:cNvSpPr>
          <p:nvPr>
            <p:ph idx="1"/>
          </p:nvPr>
        </p:nvSpPr>
        <p:spPr>
          <a:xfrm>
            <a:off x="191344" y="1800344"/>
            <a:ext cx="10972800" cy="4584862"/>
          </a:xfrm>
        </p:spPr>
        <p:txBody>
          <a:bodyPr>
            <a:normAutofit lnSpcReduction="10000"/>
          </a:bodyPr>
          <a:lstStyle/>
          <a:p>
            <a:pPr marL="0" indent="0">
              <a:buNone/>
            </a:pPr>
            <a:r>
              <a:rPr lang="en-US" dirty="0">
                <a:solidFill>
                  <a:srgbClr val="7030A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https://cordis.europa.eu/project/id/776766</a:t>
            </a:r>
            <a:r>
              <a:rPr lang="uk-UA" dirty="0">
                <a:solidFill>
                  <a:srgbClr val="7030A0"/>
                </a:solidFill>
                <a:latin typeface="Calibri" panose="020F0502020204030204" pitchFamily="34" charset="0"/>
                <a:cs typeface="Calibri" panose="020F0502020204030204" pitchFamily="34" charset="0"/>
              </a:rPr>
              <a:t> </a:t>
            </a:r>
            <a:br>
              <a:rPr lang="uk-UA" dirty="0">
                <a:solidFill>
                  <a:srgbClr val="7030A0"/>
                </a:solidFill>
                <a:latin typeface="Calibri" panose="020F0502020204030204" pitchFamily="34" charset="0"/>
                <a:cs typeface="Calibri" panose="020F0502020204030204" pitchFamily="34" charset="0"/>
              </a:rPr>
            </a:br>
            <a:r>
              <a:rPr lang="en-US" dirty="0">
                <a:solidFill>
                  <a:srgbClr val="7030A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https://openheritage.eu/</a:t>
            </a:r>
            <a:r>
              <a:rPr lang="uk-UA" dirty="0">
                <a:solidFill>
                  <a:srgbClr val="7030A0"/>
                </a:solidFill>
                <a:latin typeface="Calibri" panose="020F0502020204030204" pitchFamily="34" charset="0"/>
                <a:cs typeface="Calibri" panose="020F0502020204030204" pitchFamily="34" charset="0"/>
              </a:rPr>
              <a:t>    Термін виконання 01.06.2018 – 30.09.2022</a:t>
            </a:r>
            <a:endParaRPr lang="en-US" dirty="0">
              <a:solidFill>
                <a:srgbClr val="7030A0"/>
              </a:solidFill>
              <a:latin typeface="Calibri" panose="020F0502020204030204" pitchFamily="34" charset="0"/>
              <a:cs typeface="Calibri" panose="020F0502020204030204" pitchFamily="34" charset="0"/>
            </a:endParaRPr>
          </a:p>
          <a:p>
            <a:pPr marL="0" indent="0">
              <a:buNone/>
            </a:pPr>
            <a:r>
              <a:rPr lang="en-US" dirty="0">
                <a:solidFill>
                  <a:srgbClr val="7030A0"/>
                </a:solidFill>
                <a:latin typeface="Calibri" panose="020F0502020204030204" pitchFamily="34" charset="0"/>
                <a:cs typeface="Calibri" panose="020F0502020204030204" pitchFamily="34" charset="0"/>
              </a:rPr>
              <a:t>Climate action, environment, resource efficiency and raw materials (EU.3.5.)</a:t>
            </a:r>
          </a:p>
          <a:p>
            <a:pPr marL="0" indent="0">
              <a:buNone/>
            </a:pPr>
            <a:r>
              <a:rPr lang="uk-UA" b="1" dirty="0">
                <a:solidFill>
                  <a:schemeClr val="tx1">
                    <a:lumMod val="95000"/>
                    <a:lumOff val="5000"/>
                  </a:schemeClr>
                </a:solidFill>
              </a:rPr>
              <a:t>Партнер з України </a:t>
            </a:r>
            <a:r>
              <a:rPr lang="uk-UA" dirty="0">
                <a:solidFill>
                  <a:schemeClr val="tx1">
                    <a:lumMod val="95000"/>
                    <a:lumOff val="5000"/>
                  </a:schemeClr>
                </a:solidFill>
              </a:rPr>
              <a:t>- </a:t>
            </a:r>
            <a:r>
              <a:rPr lang="ru-RU" b="0" i="0" dirty="0">
                <a:solidFill>
                  <a:srgbClr val="4D5156"/>
                </a:solidFill>
                <a:effectLst/>
                <a:latin typeface="arial" panose="020B0604020202020204" pitchFamily="34" charset="0"/>
              </a:rPr>
              <a:t>Центр </a:t>
            </a:r>
            <a:r>
              <a:rPr lang="ru-RU" b="0" i="0" dirty="0" err="1">
                <a:solidFill>
                  <a:srgbClr val="4D5156"/>
                </a:solidFill>
                <a:effectLst/>
                <a:latin typeface="arial" panose="020B0604020202020204" pitchFamily="34" charset="0"/>
              </a:rPr>
              <a:t>міської</a:t>
            </a:r>
            <a:r>
              <a:rPr lang="ru-RU" b="0" i="0" dirty="0">
                <a:solidFill>
                  <a:srgbClr val="4D5156"/>
                </a:solidFill>
                <a:effectLst/>
                <a:latin typeface="arial" panose="020B0604020202020204" pitchFamily="34" charset="0"/>
              </a:rPr>
              <a:t> </a:t>
            </a:r>
            <a:r>
              <a:rPr lang="ru-RU" b="0" i="0" dirty="0" err="1">
                <a:solidFill>
                  <a:srgbClr val="4D5156"/>
                </a:solidFill>
                <a:effectLst/>
                <a:latin typeface="arial" panose="020B0604020202020204" pitchFamily="34" charset="0"/>
              </a:rPr>
              <a:t>історії</a:t>
            </a:r>
            <a:r>
              <a:rPr lang="ru-RU" b="0" i="0" dirty="0">
                <a:solidFill>
                  <a:srgbClr val="4D5156"/>
                </a:solidFill>
                <a:effectLst/>
                <a:latin typeface="arial" panose="020B0604020202020204" pitchFamily="34" charset="0"/>
              </a:rPr>
              <a:t> центрально-</a:t>
            </a:r>
            <a:r>
              <a:rPr lang="ru-RU" b="0" i="0" dirty="0" err="1">
                <a:solidFill>
                  <a:srgbClr val="4D5156"/>
                </a:solidFill>
                <a:effectLst/>
                <a:latin typeface="arial" panose="020B0604020202020204" pitchFamily="34" charset="0"/>
              </a:rPr>
              <a:t>східної</a:t>
            </a:r>
            <a:r>
              <a:rPr lang="ru-RU" b="0" i="0" dirty="0">
                <a:solidFill>
                  <a:srgbClr val="4D5156"/>
                </a:solidFill>
                <a:effectLst/>
                <a:latin typeface="arial" panose="020B0604020202020204" pitchFamily="34" charset="0"/>
              </a:rPr>
              <a:t> </a:t>
            </a:r>
            <a:r>
              <a:rPr lang="ru-RU" b="0" i="0" dirty="0" err="1">
                <a:solidFill>
                  <a:srgbClr val="4D5156"/>
                </a:solidFill>
                <a:effectLst/>
                <a:latin typeface="arial" panose="020B0604020202020204" pitchFamily="34" charset="0"/>
              </a:rPr>
              <a:t>Європи</a:t>
            </a:r>
            <a:r>
              <a:rPr lang="ru-RU" b="0" i="0" dirty="0">
                <a:solidFill>
                  <a:srgbClr val="4D5156"/>
                </a:solidFill>
                <a:effectLst/>
                <a:latin typeface="arial" panose="020B0604020202020204" pitchFamily="34" charset="0"/>
              </a:rPr>
              <a:t>  </a:t>
            </a:r>
          </a:p>
          <a:p>
            <a:pPr marL="0" indent="0">
              <a:buNone/>
            </a:pPr>
            <a:r>
              <a:rPr lang="ru-RU" dirty="0" err="1">
                <a:solidFill>
                  <a:schemeClr val="tx1">
                    <a:lumMod val="95000"/>
                    <a:lumOff val="5000"/>
                  </a:schemeClr>
                </a:solidFill>
              </a:rPr>
              <a:t>Проєкт</a:t>
            </a:r>
            <a:r>
              <a:rPr lang="ru-RU" dirty="0">
                <a:solidFill>
                  <a:schemeClr val="tx1">
                    <a:lumMod val="95000"/>
                    <a:lumOff val="5000"/>
                  </a:schemeClr>
                </a:solidFill>
              </a:rPr>
              <a:t> </a:t>
            </a:r>
            <a:r>
              <a:rPr lang="ru-RU" dirty="0" err="1">
                <a:solidFill>
                  <a:schemeClr val="tx1">
                    <a:lumMod val="95000"/>
                    <a:lumOff val="5000"/>
                  </a:schemeClr>
                </a:solidFill>
              </a:rPr>
              <a:t>націлений</a:t>
            </a:r>
            <a:r>
              <a:rPr lang="ru-RU" dirty="0">
                <a:solidFill>
                  <a:schemeClr val="tx1">
                    <a:lumMod val="95000"/>
                    <a:lumOff val="5000"/>
                  </a:schemeClr>
                </a:solidFill>
              </a:rPr>
              <a:t> на </a:t>
            </a:r>
            <a:r>
              <a:rPr lang="ru-RU" dirty="0" err="1">
                <a:solidFill>
                  <a:schemeClr val="tx1">
                    <a:lumMod val="95000"/>
                    <a:lumOff val="5000"/>
                  </a:schemeClr>
                </a:solidFill>
              </a:rPr>
              <a:t>розробку</a:t>
            </a:r>
            <a:r>
              <a:rPr lang="ru-RU" dirty="0">
                <a:solidFill>
                  <a:schemeClr val="tx1">
                    <a:lumMod val="95000"/>
                    <a:lumOff val="5000"/>
                  </a:schemeClr>
                </a:solidFill>
              </a:rPr>
              <a:t> та </a:t>
            </a:r>
            <a:r>
              <a:rPr lang="ru-RU" dirty="0" err="1">
                <a:solidFill>
                  <a:schemeClr val="tx1">
                    <a:lumMod val="95000"/>
                    <a:lumOff val="5000"/>
                  </a:schemeClr>
                </a:solidFill>
              </a:rPr>
              <a:t>тестування</a:t>
            </a:r>
            <a:r>
              <a:rPr lang="ru-RU" dirty="0">
                <a:solidFill>
                  <a:schemeClr val="tx1">
                    <a:lumMod val="95000"/>
                    <a:lumOff val="5000"/>
                  </a:schemeClr>
                </a:solidFill>
              </a:rPr>
              <a:t> </a:t>
            </a:r>
            <a:r>
              <a:rPr lang="ru-RU" dirty="0" err="1">
                <a:solidFill>
                  <a:schemeClr val="tx1">
                    <a:lumMod val="95000"/>
                    <a:lumOff val="5000"/>
                  </a:schemeClr>
                </a:solidFill>
              </a:rPr>
              <a:t>інклюзивної</a:t>
            </a:r>
            <a:r>
              <a:rPr lang="ru-RU" dirty="0">
                <a:solidFill>
                  <a:schemeClr val="tx1">
                    <a:lumMod val="95000"/>
                    <a:lumOff val="5000"/>
                  </a:schemeClr>
                </a:solidFill>
              </a:rPr>
              <a:t> </a:t>
            </a:r>
            <a:r>
              <a:rPr lang="ru-RU" dirty="0" err="1">
                <a:solidFill>
                  <a:schemeClr val="tx1">
                    <a:lumMod val="95000"/>
                    <a:lumOff val="5000"/>
                  </a:schemeClr>
                </a:solidFill>
              </a:rPr>
              <a:t>моделі</a:t>
            </a:r>
            <a:r>
              <a:rPr lang="ru-RU" dirty="0">
                <a:solidFill>
                  <a:schemeClr val="tx1">
                    <a:lumMod val="95000"/>
                    <a:lumOff val="5000"/>
                  </a:schemeClr>
                </a:solidFill>
              </a:rPr>
              <a:t> </a:t>
            </a:r>
            <a:r>
              <a:rPr lang="ru-RU" dirty="0" err="1">
                <a:solidFill>
                  <a:schemeClr val="tx1">
                    <a:lumMod val="95000"/>
                    <a:lumOff val="5000"/>
                  </a:schemeClr>
                </a:solidFill>
              </a:rPr>
              <a:t>управління</a:t>
            </a:r>
            <a:r>
              <a:rPr lang="ru-RU" dirty="0">
                <a:solidFill>
                  <a:schemeClr val="tx1">
                    <a:lumMod val="95000"/>
                    <a:lumOff val="5000"/>
                  </a:schemeClr>
                </a:solidFill>
              </a:rPr>
              <a:t> та </a:t>
            </a:r>
            <a:r>
              <a:rPr lang="ru-RU" dirty="0" err="1">
                <a:solidFill>
                  <a:schemeClr val="tx1">
                    <a:lumMod val="95000"/>
                    <a:lumOff val="5000"/>
                  </a:schemeClr>
                </a:solidFill>
              </a:rPr>
              <a:t>створення</a:t>
            </a:r>
            <a:r>
              <a:rPr lang="ru-RU" dirty="0">
                <a:solidFill>
                  <a:schemeClr val="tx1">
                    <a:lumMod val="95000"/>
                    <a:lumOff val="5000"/>
                  </a:schemeClr>
                </a:solidFill>
              </a:rPr>
              <a:t> набору </a:t>
            </a:r>
            <a:r>
              <a:rPr lang="ru-RU" dirty="0" err="1">
                <a:solidFill>
                  <a:schemeClr val="tx1">
                    <a:lumMod val="95000"/>
                    <a:lumOff val="5000"/>
                  </a:schemeClr>
                </a:solidFill>
              </a:rPr>
              <a:t>інструментів</a:t>
            </a:r>
            <a:r>
              <a:rPr lang="ru-RU" dirty="0">
                <a:solidFill>
                  <a:schemeClr val="tx1">
                    <a:lumMod val="95000"/>
                    <a:lumOff val="5000"/>
                  </a:schemeClr>
                </a:solidFill>
              </a:rPr>
              <a:t> для адаптивного </a:t>
            </a:r>
            <a:r>
              <a:rPr lang="ru-RU" dirty="0" err="1">
                <a:solidFill>
                  <a:schemeClr val="tx1">
                    <a:lumMod val="95000"/>
                    <a:lumOff val="5000"/>
                  </a:schemeClr>
                </a:solidFill>
              </a:rPr>
              <a:t>різноманітного</a:t>
            </a:r>
            <a:r>
              <a:rPr lang="ru-RU" dirty="0">
                <a:solidFill>
                  <a:schemeClr val="tx1">
                    <a:lumMod val="95000"/>
                    <a:lumOff val="5000"/>
                  </a:schemeClr>
                </a:solidFill>
              </a:rPr>
              <a:t> </a:t>
            </a:r>
            <a:r>
              <a:rPr lang="ru-RU" dirty="0" err="1">
                <a:solidFill>
                  <a:schemeClr val="tx1">
                    <a:lumMod val="95000"/>
                    <a:lumOff val="5000"/>
                  </a:schemeClr>
                </a:solidFill>
              </a:rPr>
              <a:t>використання</a:t>
            </a:r>
            <a:r>
              <a:rPr lang="ru-RU" dirty="0">
                <a:solidFill>
                  <a:schemeClr val="tx1">
                    <a:lumMod val="95000"/>
                    <a:lumOff val="5000"/>
                  </a:schemeClr>
                </a:solidFill>
              </a:rPr>
              <a:t> </a:t>
            </a:r>
            <a:r>
              <a:rPr lang="ru-RU" dirty="0" err="1">
                <a:solidFill>
                  <a:schemeClr val="tx1">
                    <a:lumMod val="95000"/>
                    <a:lumOff val="5000"/>
                  </a:schemeClr>
                </a:solidFill>
              </a:rPr>
              <a:t>об’єктів</a:t>
            </a:r>
            <a:r>
              <a:rPr lang="ru-RU" dirty="0">
                <a:solidFill>
                  <a:schemeClr val="tx1">
                    <a:lumMod val="95000"/>
                    <a:lumOff val="5000"/>
                  </a:schemeClr>
                </a:solidFill>
              </a:rPr>
              <a:t> </a:t>
            </a:r>
            <a:r>
              <a:rPr lang="ru-RU" dirty="0" err="1">
                <a:solidFill>
                  <a:schemeClr val="tx1">
                    <a:lumMod val="95000"/>
                    <a:lumOff val="5000"/>
                  </a:schemeClr>
                </a:solidFill>
              </a:rPr>
              <a:t>культурної</a:t>
            </a:r>
            <a:r>
              <a:rPr lang="ru-RU" dirty="0">
                <a:solidFill>
                  <a:schemeClr val="tx1">
                    <a:lumMod val="95000"/>
                    <a:lumOff val="5000"/>
                  </a:schemeClr>
                </a:solidFill>
              </a:rPr>
              <a:t> </a:t>
            </a:r>
            <a:r>
              <a:rPr lang="ru-RU" dirty="0" err="1">
                <a:solidFill>
                  <a:schemeClr val="tx1">
                    <a:lumMod val="95000"/>
                    <a:lumOff val="5000"/>
                  </a:schemeClr>
                </a:solidFill>
              </a:rPr>
              <a:t>спадщини</a:t>
            </a:r>
            <a:r>
              <a:rPr lang="ru-RU" dirty="0">
                <a:solidFill>
                  <a:schemeClr val="tx1">
                    <a:lumMod val="95000"/>
                    <a:lumOff val="5000"/>
                  </a:schemeClr>
                </a:solidFill>
              </a:rPr>
              <a:t>. </a:t>
            </a:r>
          </a:p>
          <a:p>
            <a:pPr marL="0" indent="0">
              <a:buNone/>
            </a:pPr>
            <a:r>
              <a:rPr lang="en-US" dirty="0" err="1">
                <a:solidFill>
                  <a:schemeClr val="tx1">
                    <a:lumMod val="95000"/>
                    <a:lumOff val="5000"/>
                  </a:schemeClr>
                </a:solidFill>
              </a:rPr>
              <a:t>OpenHeritage</a:t>
            </a:r>
            <a:r>
              <a:rPr lang="en-US" dirty="0">
                <a:solidFill>
                  <a:schemeClr val="tx1">
                    <a:lumMod val="95000"/>
                    <a:lumOff val="5000"/>
                  </a:schemeClr>
                </a:solidFill>
              </a:rPr>
              <a:t> </a:t>
            </a:r>
            <a:r>
              <a:rPr lang="ru-RU" dirty="0" err="1">
                <a:solidFill>
                  <a:schemeClr val="tx1">
                    <a:lumMod val="95000"/>
                    <a:lumOff val="5000"/>
                  </a:schemeClr>
                </a:solidFill>
              </a:rPr>
              <a:t>аналізує</a:t>
            </a:r>
            <a:r>
              <a:rPr lang="ru-RU" dirty="0">
                <a:solidFill>
                  <a:schemeClr val="tx1">
                    <a:lumMod val="95000"/>
                    <a:lumOff val="5000"/>
                  </a:schemeClr>
                </a:solidFill>
              </a:rPr>
              <a:t> </a:t>
            </a:r>
            <a:r>
              <a:rPr lang="ru-RU" dirty="0" err="1">
                <a:solidFill>
                  <a:schemeClr val="tx1">
                    <a:lumMod val="95000"/>
                    <a:lumOff val="5000"/>
                  </a:schemeClr>
                </a:solidFill>
              </a:rPr>
              <a:t>різні</a:t>
            </a:r>
            <a:r>
              <a:rPr lang="ru-RU" dirty="0">
                <a:solidFill>
                  <a:schemeClr val="tx1">
                    <a:lumMod val="95000"/>
                    <a:lumOff val="5000"/>
                  </a:schemeClr>
                </a:solidFill>
              </a:rPr>
              <a:t> </a:t>
            </a:r>
            <a:r>
              <a:rPr lang="ru-RU" dirty="0" err="1">
                <a:solidFill>
                  <a:schemeClr val="tx1">
                    <a:lumMod val="95000"/>
                    <a:lumOff val="5000"/>
                  </a:schemeClr>
                </a:solidFill>
              </a:rPr>
              <a:t>приклади</a:t>
            </a:r>
            <a:r>
              <a:rPr lang="ru-RU" dirty="0">
                <a:solidFill>
                  <a:schemeClr val="tx1">
                    <a:lumMod val="95000"/>
                    <a:lumOff val="5000"/>
                  </a:schemeClr>
                </a:solidFill>
              </a:rPr>
              <a:t> </a:t>
            </a:r>
            <a:r>
              <a:rPr lang="ru-RU" dirty="0" err="1">
                <a:solidFill>
                  <a:schemeClr val="tx1">
                    <a:lumMod val="95000"/>
                    <a:lumOff val="5000"/>
                  </a:schemeClr>
                </a:solidFill>
              </a:rPr>
              <a:t>дій</a:t>
            </a:r>
            <a:r>
              <a:rPr lang="ru-RU" dirty="0">
                <a:solidFill>
                  <a:schemeClr val="tx1">
                    <a:lumMod val="95000"/>
                    <a:lumOff val="5000"/>
                  </a:schemeClr>
                </a:solidFill>
              </a:rPr>
              <a:t> по </a:t>
            </a:r>
            <a:r>
              <a:rPr lang="ru-RU" dirty="0" err="1">
                <a:solidFill>
                  <a:schemeClr val="tx1">
                    <a:lumMod val="95000"/>
                    <a:lumOff val="5000"/>
                  </a:schemeClr>
                </a:solidFill>
              </a:rPr>
              <a:t>всій</a:t>
            </a:r>
            <a:r>
              <a:rPr lang="ru-RU" dirty="0">
                <a:solidFill>
                  <a:schemeClr val="tx1">
                    <a:lumMod val="95000"/>
                    <a:lumOff val="5000"/>
                  </a:schemeClr>
                </a:solidFill>
              </a:rPr>
              <a:t> </a:t>
            </a:r>
            <a:r>
              <a:rPr lang="ru-RU" dirty="0" err="1">
                <a:solidFill>
                  <a:schemeClr val="tx1">
                    <a:lumMod val="95000"/>
                    <a:lumOff val="5000"/>
                  </a:schemeClr>
                </a:solidFill>
              </a:rPr>
              <a:t>Європі</a:t>
            </a:r>
            <a:r>
              <a:rPr lang="ru-RU" dirty="0">
                <a:solidFill>
                  <a:schemeClr val="tx1">
                    <a:lumMod val="95000"/>
                    <a:lumOff val="5000"/>
                  </a:schemeClr>
                </a:solidFill>
              </a:rPr>
              <a:t>, </a:t>
            </a:r>
            <a:r>
              <a:rPr lang="ru-RU" dirty="0" err="1">
                <a:solidFill>
                  <a:schemeClr val="tx1">
                    <a:lumMod val="95000"/>
                    <a:lumOff val="5000"/>
                  </a:schemeClr>
                </a:solidFill>
              </a:rPr>
              <a:t>включаючи</a:t>
            </a:r>
            <a:r>
              <a:rPr lang="ru-RU" dirty="0">
                <a:solidFill>
                  <a:schemeClr val="tx1">
                    <a:lumMod val="95000"/>
                    <a:lumOff val="5000"/>
                  </a:schemeClr>
                </a:solidFill>
              </a:rPr>
              <a:t> </a:t>
            </a:r>
            <a:r>
              <a:rPr lang="ru-RU" dirty="0" err="1">
                <a:solidFill>
                  <a:schemeClr val="tx1">
                    <a:lumMod val="95000"/>
                    <a:lumOff val="5000"/>
                  </a:schemeClr>
                </a:solidFill>
              </a:rPr>
              <a:t>шістнадцять</a:t>
            </a:r>
            <a:r>
              <a:rPr lang="ru-RU" dirty="0">
                <a:solidFill>
                  <a:schemeClr val="tx1">
                    <a:lumMod val="95000"/>
                    <a:lumOff val="5000"/>
                  </a:schemeClr>
                </a:solidFill>
              </a:rPr>
              <a:t> </a:t>
            </a:r>
            <a:r>
              <a:rPr lang="ru-RU" dirty="0" err="1">
                <a:solidFill>
                  <a:schemeClr val="tx1">
                    <a:lumMod val="95000"/>
                    <a:lumOff val="5000"/>
                  </a:schemeClr>
                </a:solidFill>
              </a:rPr>
              <a:t>обсерваторій</a:t>
            </a:r>
            <a:r>
              <a:rPr lang="en-US" dirty="0">
                <a:solidFill>
                  <a:schemeClr val="tx1">
                    <a:lumMod val="95000"/>
                    <a:lumOff val="5000"/>
                  </a:schemeClr>
                </a:solidFill>
              </a:rPr>
              <a:t>, </a:t>
            </a:r>
            <a:r>
              <a:rPr lang="ru-RU" dirty="0" err="1">
                <a:solidFill>
                  <a:schemeClr val="tx1">
                    <a:lumMod val="95000"/>
                    <a:lumOff val="5000"/>
                  </a:schemeClr>
                </a:solidFill>
              </a:rPr>
              <a:t>які</a:t>
            </a:r>
            <a:r>
              <a:rPr lang="ru-RU" dirty="0">
                <a:solidFill>
                  <a:schemeClr val="tx1">
                    <a:lumMod val="95000"/>
                    <a:lumOff val="5000"/>
                  </a:schemeClr>
                </a:solidFill>
              </a:rPr>
              <a:t> є </a:t>
            </a:r>
            <a:r>
              <a:rPr lang="ru-RU" dirty="0" err="1">
                <a:solidFill>
                  <a:schemeClr val="tx1">
                    <a:lumMod val="95000"/>
                    <a:lumOff val="5000"/>
                  </a:schemeClr>
                </a:solidFill>
              </a:rPr>
              <a:t>адаптивними</a:t>
            </a:r>
            <a:r>
              <a:rPr lang="ru-RU" dirty="0">
                <a:solidFill>
                  <a:schemeClr val="tx1">
                    <a:lumMod val="95000"/>
                    <a:lumOff val="5000"/>
                  </a:schemeClr>
                </a:solidFill>
              </a:rPr>
              <a:t> </a:t>
            </a:r>
            <a:r>
              <a:rPr lang="ru-RU" dirty="0" err="1">
                <a:solidFill>
                  <a:schemeClr val="tx1">
                    <a:lumMod val="95000"/>
                    <a:lumOff val="5000"/>
                  </a:schemeClr>
                </a:solidFill>
              </a:rPr>
              <a:t>проєкттами</a:t>
            </a:r>
            <a:r>
              <a:rPr lang="ru-RU" dirty="0">
                <a:solidFill>
                  <a:schemeClr val="tx1">
                    <a:lumMod val="95000"/>
                    <a:lumOff val="5000"/>
                  </a:schemeClr>
                </a:solidFill>
              </a:rPr>
              <a:t> повторного </a:t>
            </a:r>
            <a:r>
              <a:rPr lang="ru-RU" dirty="0" err="1">
                <a:solidFill>
                  <a:schemeClr val="tx1">
                    <a:lumMod val="95000"/>
                    <a:lumOff val="5000"/>
                  </a:schemeClr>
                </a:solidFill>
              </a:rPr>
              <a:t>використання</a:t>
            </a:r>
            <a:r>
              <a:rPr lang="ru-RU" dirty="0">
                <a:solidFill>
                  <a:schemeClr val="tx1">
                    <a:lumMod val="95000"/>
                    <a:lumOff val="5000"/>
                  </a:schemeClr>
                </a:solidFill>
              </a:rPr>
              <a:t> та </a:t>
            </a:r>
            <a:r>
              <a:rPr lang="ru-RU" dirty="0" err="1">
                <a:solidFill>
                  <a:schemeClr val="tx1">
                    <a:lumMod val="95000"/>
                    <a:lumOff val="5000"/>
                  </a:schemeClr>
                </a:solidFill>
              </a:rPr>
              <a:t>шість</a:t>
            </a:r>
            <a:r>
              <a:rPr lang="ru-RU" dirty="0">
                <a:solidFill>
                  <a:schemeClr val="tx1">
                    <a:lumMod val="95000"/>
                    <a:lumOff val="5000"/>
                  </a:schemeClr>
                </a:solidFill>
              </a:rPr>
              <a:t> </a:t>
            </a:r>
            <a:r>
              <a:rPr lang="ru-RU" dirty="0" err="1">
                <a:solidFill>
                  <a:schemeClr val="tx1">
                    <a:lumMod val="95000"/>
                    <a:lumOff val="5000"/>
                  </a:schemeClr>
                </a:solidFill>
              </a:rPr>
              <a:t>кооперативних</a:t>
            </a:r>
            <a:r>
              <a:rPr lang="ru-RU" dirty="0">
                <a:solidFill>
                  <a:schemeClr val="tx1">
                    <a:lumMod val="95000"/>
                    <a:lumOff val="5000"/>
                  </a:schemeClr>
                </a:solidFill>
              </a:rPr>
              <a:t> </a:t>
            </a:r>
            <a:r>
              <a:rPr lang="ru-RU" dirty="0" err="1">
                <a:solidFill>
                  <a:schemeClr val="tx1">
                    <a:lumMod val="95000"/>
                    <a:lumOff val="5000"/>
                  </a:schemeClr>
                </a:solidFill>
              </a:rPr>
              <a:t>лабораторій</a:t>
            </a:r>
            <a:r>
              <a:rPr lang="ru-RU" dirty="0">
                <a:solidFill>
                  <a:schemeClr val="tx1">
                    <a:lumMod val="95000"/>
                    <a:lumOff val="5000"/>
                  </a:schemeClr>
                </a:solidFill>
              </a:rPr>
              <a:t> </a:t>
            </a:r>
            <a:r>
              <a:rPr lang="ru-RU" dirty="0" err="1">
                <a:solidFill>
                  <a:schemeClr val="tx1">
                    <a:lumMod val="95000"/>
                    <a:lumOff val="5000"/>
                  </a:schemeClr>
                </a:solidFill>
              </a:rPr>
              <a:t>спадщини</a:t>
            </a:r>
            <a:r>
              <a:rPr lang="ru-RU" dirty="0">
                <a:solidFill>
                  <a:schemeClr val="tx1">
                    <a:lumMod val="95000"/>
                    <a:lumOff val="5000"/>
                  </a:schemeClr>
                </a:solidFill>
              </a:rPr>
              <a:t>. </a:t>
            </a:r>
          </a:p>
          <a:p>
            <a:pPr marL="0" indent="0">
              <a:buNone/>
            </a:pPr>
            <a:r>
              <a:rPr lang="ru-RU" dirty="0" err="1">
                <a:solidFill>
                  <a:schemeClr val="tx1">
                    <a:lumMod val="95000"/>
                    <a:lumOff val="5000"/>
                  </a:schemeClr>
                </a:solidFill>
              </a:rPr>
              <a:t>Рекомендуємо</a:t>
            </a:r>
            <a:r>
              <a:rPr lang="ru-RU" dirty="0">
                <a:solidFill>
                  <a:schemeClr val="tx1">
                    <a:lumMod val="95000"/>
                    <a:lumOff val="5000"/>
                  </a:schemeClr>
                </a:solidFill>
              </a:rPr>
              <a:t> детально </a:t>
            </a:r>
            <a:r>
              <a:rPr lang="ru-RU" dirty="0" err="1">
                <a:solidFill>
                  <a:schemeClr val="tx1">
                    <a:lumMod val="95000"/>
                    <a:lumOff val="5000"/>
                  </a:schemeClr>
                </a:solidFill>
              </a:rPr>
              <a:t>ознайомитись</a:t>
            </a:r>
            <a:r>
              <a:rPr lang="ru-RU" dirty="0">
                <a:solidFill>
                  <a:schemeClr val="tx1">
                    <a:lumMod val="95000"/>
                    <a:lumOff val="5000"/>
                  </a:schemeClr>
                </a:solidFill>
              </a:rPr>
              <a:t> з  </a:t>
            </a:r>
            <a:r>
              <a:rPr lang="ru-RU" dirty="0" err="1">
                <a:solidFill>
                  <a:schemeClr val="tx1">
                    <a:lumMod val="95000"/>
                    <a:lumOff val="5000"/>
                  </a:schemeClr>
                </a:solidFill>
              </a:rPr>
              <a:t>матеріалами</a:t>
            </a:r>
            <a:r>
              <a:rPr lang="ru-RU" dirty="0">
                <a:solidFill>
                  <a:schemeClr val="tx1">
                    <a:lumMod val="95000"/>
                    <a:lumOff val="5000"/>
                  </a:schemeClr>
                </a:solidFill>
              </a:rPr>
              <a:t> </a:t>
            </a:r>
            <a:r>
              <a:rPr lang="ru-RU" dirty="0" err="1">
                <a:solidFill>
                  <a:schemeClr val="tx1">
                    <a:lumMod val="95000"/>
                    <a:lumOff val="5000"/>
                  </a:schemeClr>
                </a:solidFill>
              </a:rPr>
              <a:t>проєктту</a:t>
            </a:r>
            <a:r>
              <a:rPr lang="ru-RU" dirty="0">
                <a:solidFill>
                  <a:schemeClr val="tx1">
                    <a:lumMod val="95000"/>
                    <a:lumOff val="5000"/>
                  </a:schemeClr>
                </a:solidFill>
              </a:rPr>
              <a:t> </a:t>
            </a:r>
            <a:br>
              <a:rPr lang="ru-RU" dirty="0">
                <a:solidFill>
                  <a:schemeClr val="tx1">
                    <a:lumMod val="95000"/>
                    <a:lumOff val="5000"/>
                  </a:schemeClr>
                </a:solidFill>
              </a:rPr>
            </a:br>
            <a:r>
              <a:rPr lang="en-US" dirty="0">
                <a:solidFill>
                  <a:srgbClr val="7030A0"/>
                </a:solidFill>
                <a:hlinkClick r:id="rId4">
                  <a:extLst>
                    <a:ext uri="{A12FA001-AC4F-418D-AE19-62706E023703}">
                      <ahyp:hlinkClr xmlns:ahyp="http://schemas.microsoft.com/office/drawing/2018/hyperlinkcolor" xmlns="" val="tx"/>
                    </a:ext>
                  </a:extLst>
                </a:hlinkClick>
              </a:rPr>
              <a:t>https://openheritage.eu/resources/</a:t>
            </a:r>
            <a:r>
              <a:rPr lang="uk-UA" dirty="0">
                <a:solidFill>
                  <a:srgbClr val="7030A0"/>
                </a:solidFill>
              </a:rPr>
              <a:t> </a:t>
            </a:r>
            <a:endParaRPr lang="en-US" dirty="0">
              <a:solidFill>
                <a:srgbClr val="7030A0"/>
              </a:solidFill>
            </a:endParaRPr>
          </a:p>
        </p:txBody>
      </p:sp>
    </p:spTree>
    <p:extLst>
      <p:ext uri="{BB962C8B-B14F-4D97-AF65-F5344CB8AC3E}">
        <p14:creationId xmlns:p14="http://schemas.microsoft.com/office/powerpoint/2010/main" val="275726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86905FB-238E-82C6-C2AC-8ECC5B0E8D05}"/>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BE9807D-1EC2-C2CF-7B9A-80A6B77DF8D4}"/>
              </a:ext>
            </a:extLst>
          </p:cNvPr>
          <p:cNvSpPr>
            <a:spLocks noGrp="1"/>
          </p:cNvSpPr>
          <p:nvPr>
            <p:ph type="ctrTitle"/>
          </p:nvPr>
        </p:nvSpPr>
        <p:spPr>
          <a:xfrm>
            <a:off x="335360" y="908721"/>
            <a:ext cx="10801200" cy="576063"/>
          </a:xfrm>
        </p:spPr>
        <p:txBody>
          <a:bodyPr>
            <a:noAutofit/>
          </a:bodyPr>
          <a:lstStyle/>
          <a:p>
            <a:r>
              <a:rPr lang="uk-UA" sz="3200" b="1" dirty="0">
                <a:latin typeface="Arial" panose="020B0604020202020204" pitchFamily="34" charset="0"/>
                <a:ea typeface="Verdana" panose="020B0604030504040204" pitchFamily="34" charset="0"/>
                <a:cs typeface="Arial" panose="020B0604020202020204" pitchFamily="34" charset="0"/>
              </a:rPr>
              <a:t>Навчальні матеріали АЄІ</a:t>
            </a:r>
          </a:p>
        </p:txBody>
      </p:sp>
      <p:sp>
        <p:nvSpPr>
          <p:cNvPr id="3" name="Подзаголовок 2">
            <a:extLst>
              <a:ext uri="{FF2B5EF4-FFF2-40B4-BE49-F238E27FC236}">
                <a16:creationId xmlns:a16="http://schemas.microsoft.com/office/drawing/2014/main" xmlns="" id="{99DFC428-8BCD-8B12-62A2-91206BD087DD}"/>
              </a:ext>
            </a:extLst>
          </p:cNvPr>
          <p:cNvSpPr txBox="1">
            <a:spLocks/>
          </p:cNvSpPr>
          <p:nvPr/>
        </p:nvSpPr>
        <p:spPr>
          <a:xfrm>
            <a:off x="515380" y="1556792"/>
            <a:ext cx="11233248" cy="5760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200"/>
              </a:spcAft>
              <a:buNone/>
            </a:pPr>
            <a:r>
              <a:rPr lang="uk-UA" sz="2000" b="1" dirty="0">
                <a:solidFill>
                  <a:schemeClr val="tx2">
                    <a:lumMod val="75000"/>
                  </a:schemeClr>
                </a:solidFill>
                <a:latin typeface="Arial" panose="020B0604020202020204" pitchFamily="34" charset="0"/>
                <a:cs typeface="Arial" panose="020B0604020202020204" pitchFamily="34" charset="0"/>
              </a:rPr>
              <a:t>Канал </a:t>
            </a:r>
            <a:r>
              <a:rPr lang="en-GB" sz="2000" b="1" dirty="0">
                <a:solidFill>
                  <a:schemeClr val="tx2">
                    <a:lumMod val="75000"/>
                  </a:schemeClr>
                </a:solidFill>
                <a:latin typeface="Arial" panose="020B0604020202020204" pitchFamily="34" charset="0"/>
                <a:cs typeface="Arial" panose="020B0604020202020204" pitchFamily="34" charset="0"/>
              </a:rPr>
              <a:t>You Tube: </a:t>
            </a:r>
            <a:r>
              <a:rPr lang="en-GB" sz="2000" b="1" dirty="0">
                <a:solidFill>
                  <a:schemeClr val="tx2">
                    <a:lumMod val="75000"/>
                  </a:schemeClr>
                </a:solidFill>
                <a:latin typeface="Arial" panose="020B0604020202020204" pitchFamily="34" charset="0"/>
                <a:cs typeface="Arial" panose="020B0604020202020204" pitchFamily="34" charset="0"/>
                <a:hlinkClick r:id="rId2"/>
              </a:rPr>
              <a:t>https://www.youtube.com/user/AgencyEuropeanInno</a:t>
            </a:r>
            <a:r>
              <a:rPr lang="uk-UA" sz="2000" b="1" dirty="0">
                <a:solidFill>
                  <a:schemeClr val="tx2">
                    <a:lumMod val="75000"/>
                  </a:schemeClr>
                </a:solidFill>
                <a:latin typeface="Arial" panose="020B0604020202020204" pitchFamily="34" charset="0"/>
                <a:cs typeface="Arial" panose="020B0604020202020204" pitchFamily="34" charset="0"/>
              </a:rPr>
              <a:t> </a:t>
            </a:r>
            <a:endParaRPr lang="uk-UA" sz="2000" dirty="0">
              <a:solidFill>
                <a:schemeClr val="tx2">
                  <a:lumMod val="75000"/>
                </a:schemeClr>
              </a:solidFill>
              <a:latin typeface="Arial" panose="020B0604020202020204" pitchFamily="34" charset="0"/>
              <a:cs typeface="Arial" panose="020B0604020202020204" pitchFamily="34" charset="0"/>
            </a:endParaRPr>
          </a:p>
          <a:p>
            <a:pPr marL="0" indent="0">
              <a:spcBef>
                <a:spcPts val="0"/>
              </a:spcBef>
              <a:spcAft>
                <a:spcPts val="200"/>
              </a:spcAft>
              <a:buNone/>
            </a:pPr>
            <a:endParaRPr lang="uk-UA" sz="1800" dirty="0">
              <a:solidFill>
                <a:schemeClr val="tx2">
                  <a:lumMod val="75000"/>
                </a:schemeClr>
              </a:solidFill>
              <a:latin typeface="Arial" panose="020B0604020202020204" pitchFamily="34" charset="0"/>
              <a:cs typeface="Arial" panose="020B0604020202020204" pitchFamily="34" charset="0"/>
            </a:endParaRPr>
          </a:p>
          <a:p>
            <a:pPr marL="0" indent="0">
              <a:lnSpc>
                <a:spcPct val="130000"/>
              </a:lnSpc>
              <a:buNone/>
            </a:pPr>
            <a:endParaRPr lang="uk-UA" sz="1800" b="1" dirty="0">
              <a:solidFill>
                <a:schemeClr val="tx2">
                  <a:lumMod val="75000"/>
                </a:schemeClr>
              </a:solidFill>
              <a:latin typeface="Arial" panose="020B0604020202020204" pitchFamily="34" charset="0"/>
              <a:cs typeface="Arial" panose="020B0604020202020204" pitchFamily="34" charset="0"/>
            </a:endParaRPr>
          </a:p>
          <a:p>
            <a:pPr marL="0" indent="0" algn="ctr">
              <a:buNone/>
            </a:pPr>
            <a:endParaRPr lang="uk-UA" sz="2000" b="1" dirty="0">
              <a:solidFill>
                <a:schemeClr val="tx2">
                  <a:lumMod val="75000"/>
                </a:schemeClr>
              </a:solidFill>
              <a:latin typeface="Arial" panose="020B0604020202020204" pitchFamily="34" charset="0"/>
              <a:cs typeface="Arial" panose="020B0604020202020204" pitchFamily="34" charset="0"/>
            </a:endParaRPr>
          </a:p>
        </p:txBody>
      </p:sp>
      <p:pic>
        <p:nvPicPr>
          <p:cNvPr id="6" name="Рисунок 5" descr="The image appears to be a collage of various web pages and documents related to the Horizon Europe Health program, showcasing different elements such as project details, funding instruments, and regional health initiatives.&#10;&#10;Вміст на основі ШІ може бути неправильним.">
            <a:extLst>
              <a:ext uri="{FF2B5EF4-FFF2-40B4-BE49-F238E27FC236}">
                <a16:creationId xmlns:a16="http://schemas.microsoft.com/office/drawing/2014/main" xmlns="" id="{A75CD6BE-F860-BA07-87FE-06CE7BD87F5B}"/>
              </a:ext>
            </a:extLst>
          </p:cNvPr>
          <p:cNvPicPr>
            <a:picLocks noChangeAspect="1"/>
          </p:cNvPicPr>
          <p:nvPr/>
        </p:nvPicPr>
        <p:blipFill>
          <a:blip r:embed="rId3"/>
          <a:stretch>
            <a:fillRect/>
          </a:stretch>
        </p:blipFill>
        <p:spPr>
          <a:xfrm>
            <a:off x="191344" y="2212004"/>
            <a:ext cx="11640616" cy="2433992"/>
          </a:xfrm>
          <a:prstGeom prst="rect">
            <a:avLst/>
          </a:prstGeom>
        </p:spPr>
      </p:pic>
    </p:spTree>
    <p:extLst>
      <p:ext uri="{BB962C8B-B14F-4D97-AF65-F5344CB8AC3E}">
        <p14:creationId xmlns:p14="http://schemas.microsoft.com/office/powerpoint/2010/main" val="1133416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3E21A5B-DCC2-4F84-A277-89A7F29010D3}"/>
              </a:ext>
            </a:extLst>
          </p:cNvPr>
          <p:cNvSpPr>
            <a:spLocks noGrp="1"/>
          </p:cNvSpPr>
          <p:nvPr>
            <p:ph type="ctrTitle"/>
          </p:nvPr>
        </p:nvSpPr>
        <p:spPr/>
        <p:txBody>
          <a:bodyPr>
            <a:noAutofit/>
          </a:bodyPr>
          <a:lstStyle/>
          <a:p>
            <a:r>
              <a:rPr lang="en-US" sz="3600" b="1" dirty="0" err="1">
                <a:effectLst/>
                <a:latin typeface="Arial" panose="020B0604020202020204" pitchFamily="34" charset="0"/>
              </a:rPr>
              <a:t>TExTOUR</a:t>
            </a:r>
            <a:r>
              <a:rPr lang="en-US" b="1" dirty="0"/>
              <a:t> </a:t>
            </a:r>
            <a:r>
              <a:rPr lang="en-US" sz="3600" b="1" i="0" dirty="0">
                <a:effectLst/>
                <a:latin typeface="Arial" panose="020B0604020202020204" pitchFamily="34" charset="0"/>
              </a:rPr>
              <a:t>project – </a:t>
            </a:r>
            <a:r>
              <a:rPr lang="en-US" sz="3600" b="1" dirty="0">
                <a:effectLst/>
                <a:latin typeface="Arial" panose="020B0604020202020204" pitchFamily="34" charset="0"/>
              </a:rPr>
              <a:t>No 101004687</a:t>
            </a:r>
          </a:p>
        </p:txBody>
      </p:sp>
      <p:sp>
        <p:nvSpPr>
          <p:cNvPr id="3" name="Місце для вмісту 2">
            <a:extLst>
              <a:ext uri="{FF2B5EF4-FFF2-40B4-BE49-F238E27FC236}">
                <a16:creationId xmlns:a16="http://schemas.microsoft.com/office/drawing/2014/main" xmlns="" id="{FE640B4E-B545-4D54-B53B-9892AA71ADB4}"/>
              </a:ext>
            </a:extLst>
          </p:cNvPr>
          <p:cNvSpPr>
            <a:spLocks noGrp="1"/>
          </p:cNvSpPr>
          <p:nvPr>
            <p:ph idx="1"/>
          </p:nvPr>
        </p:nvSpPr>
        <p:spPr>
          <a:xfrm>
            <a:off x="191344" y="1800344"/>
            <a:ext cx="10972800" cy="1052592"/>
          </a:xfrm>
        </p:spPr>
        <p:txBody>
          <a:bodyPr>
            <a:normAutofit/>
          </a:bodyPr>
          <a:lstStyle/>
          <a:p>
            <a:pPr marL="0" indent="0">
              <a:buNone/>
            </a:pPr>
            <a:r>
              <a:rPr lang="en-US" dirty="0">
                <a:solidFill>
                  <a:srgbClr val="7030A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https://cordis.europa.eu/project/id/101004687</a:t>
            </a:r>
            <a:r>
              <a:rPr lang="en-US" dirty="0">
                <a:solidFill>
                  <a:srgbClr val="7030A0"/>
                </a:solidFill>
                <a:latin typeface="Calibri" panose="020F0502020204030204" pitchFamily="34" charset="0"/>
                <a:cs typeface="Calibri" panose="020F0502020204030204" pitchFamily="34" charset="0"/>
              </a:rPr>
              <a:t> </a:t>
            </a:r>
            <a:r>
              <a:rPr lang="uk-UA" dirty="0">
                <a:solidFill>
                  <a:srgbClr val="7030A0"/>
                </a:solidFill>
                <a:latin typeface="Calibri" panose="020F0502020204030204" pitchFamily="34" charset="0"/>
                <a:cs typeface="Calibri" panose="020F0502020204030204" pitchFamily="34" charset="0"/>
              </a:rPr>
              <a:t/>
            </a:r>
            <a:br>
              <a:rPr lang="uk-UA" dirty="0">
                <a:solidFill>
                  <a:srgbClr val="7030A0"/>
                </a:solidFill>
                <a:latin typeface="Calibri" panose="020F0502020204030204" pitchFamily="34" charset="0"/>
                <a:cs typeface="Calibri" panose="020F0502020204030204" pitchFamily="34" charset="0"/>
              </a:rPr>
            </a:br>
            <a:r>
              <a:rPr lang="en-US" dirty="0">
                <a:solidFill>
                  <a:srgbClr val="7030A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https://textour-project.eu/</a:t>
            </a:r>
            <a:r>
              <a:rPr lang="en-US" dirty="0">
                <a:solidFill>
                  <a:srgbClr val="7030A0"/>
                </a:solidFill>
                <a:latin typeface="Calibri" panose="020F0502020204030204" pitchFamily="34" charset="0"/>
                <a:cs typeface="Calibri" panose="020F0502020204030204" pitchFamily="34" charset="0"/>
              </a:rPr>
              <a:t> </a:t>
            </a:r>
            <a:r>
              <a:rPr lang="uk-UA" dirty="0">
                <a:solidFill>
                  <a:srgbClr val="7030A0"/>
                </a:solidFill>
                <a:latin typeface="Calibri" panose="020F0502020204030204" pitchFamily="34" charset="0"/>
                <a:cs typeface="Calibri" panose="020F0502020204030204" pitchFamily="34" charset="0"/>
              </a:rPr>
              <a:t>Термін виконання 01.0</a:t>
            </a:r>
            <a:r>
              <a:rPr lang="en-US" dirty="0">
                <a:solidFill>
                  <a:srgbClr val="7030A0"/>
                </a:solidFill>
                <a:latin typeface="Calibri" panose="020F0502020204030204" pitchFamily="34" charset="0"/>
                <a:cs typeface="Calibri" panose="020F0502020204030204" pitchFamily="34" charset="0"/>
              </a:rPr>
              <a:t>1</a:t>
            </a:r>
            <a:r>
              <a:rPr lang="uk-UA" dirty="0">
                <a:solidFill>
                  <a:srgbClr val="7030A0"/>
                </a:solidFill>
                <a:latin typeface="Calibri" panose="020F0502020204030204" pitchFamily="34" charset="0"/>
                <a:cs typeface="Calibri" panose="020F0502020204030204" pitchFamily="34" charset="0"/>
              </a:rPr>
              <a:t>.20</a:t>
            </a:r>
            <a:r>
              <a:rPr lang="en-US" dirty="0">
                <a:solidFill>
                  <a:srgbClr val="7030A0"/>
                </a:solidFill>
                <a:latin typeface="Calibri" panose="020F0502020204030204" pitchFamily="34" charset="0"/>
                <a:cs typeface="Calibri" panose="020F0502020204030204" pitchFamily="34" charset="0"/>
              </a:rPr>
              <a:t>2</a:t>
            </a:r>
            <a:r>
              <a:rPr lang="uk-UA" dirty="0">
                <a:solidFill>
                  <a:srgbClr val="7030A0"/>
                </a:solidFill>
                <a:latin typeface="Calibri" panose="020F0502020204030204" pitchFamily="34" charset="0"/>
                <a:cs typeface="Calibri" panose="020F0502020204030204" pitchFamily="34" charset="0"/>
              </a:rPr>
              <a:t>1 – 30.0</a:t>
            </a:r>
            <a:r>
              <a:rPr lang="en-US" dirty="0">
                <a:solidFill>
                  <a:srgbClr val="7030A0"/>
                </a:solidFill>
                <a:latin typeface="Calibri" panose="020F0502020204030204" pitchFamily="34" charset="0"/>
                <a:cs typeface="Calibri" panose="020F0502020204030204" pitchFamily="34" charset="0"/>
              </a:rPr>
              <a:t>6.</a:t>
            </a:r>
            <a:r>
              <a:rPr lang="uk-UA" dirty="0">
                <a:solidFill>
                  <a:srgbClr val="7030A0"/>
                </a:solidFill>
                <a:latin typeface="Calibri" panose="020F0502020204030204" pitchFamily="34" charset="0"/>
                <a:cs typeface="Calibri" panose="020F0502020204030204" pitchFamily="34" charset="0"/>
              </a:rPr>
              <a:t>202</a:t>
            </a:r>
            <a:r>
              <a:rPr lang="en-US" dirty="0">
                <a:solidFill>
                  <a:srgbClr val="7030A0"/>
                </a:solidFill>
                <a:latin typeface="Calibri" panose="020F0502020204030204" pitchFamily="34" charset="0"/>
                <a:cs typeface="Calibri" panose="020F0502020204030204" pitchFamily="34" charset="0"/>
              </a:rPr>
              <a:t>4</a:t>
            </a:r>
          </a:p>
        </p:txBody>
      </p:sp>
      <p:sp>
        <p:nvSpPr>
          <p:cNvPr id="4" name="TextBox 3">
            <a:extLst>
              <a:ext uri="{FF2B5EF4-FFF2-40B4-BE49-F238E27FC236}">
                <a16:creationId xmlns:a16="http://schemas.microsoft.com/office/drawing/2014/main" xmlns="" id="{44019075-B72D-4E94-B180-1989C610CE3E}"/>
              </a:ext>
            </a:extLst>
          </p:cNvPr>
          <p:cNvSpPr txBox="1"/>
          <p:nvPr/>
        </p:nvSpPr>
        <p:spPr>
          <a:xfrm>
            <a:off x="365483" y="3140968"/>
            <a:ext cx="5633348" cy="2369880"/>
          </a:xfrm>
          <a:prstGeom prst="rect">
            <a:avLst/>
          </a:prstGeom>
          <a:noFill/>
        </p:spPr>
        <p:txBody>
          <a:bodyPr wrap="square" rtlCol="0">
            <a:spAutoFit/>
          </a:bodyPr>
          <a:lstStyle/>
          <a:p>
            <a:pPr marL="0" indent="0">
              <a:buNone/>
            </a:pPr>
            <a:r>
              <a:rPr lang="uk-UA" b="1" dirty="0">
                <a:solidFill>
                  <a:schemeClr val="tx1">
                    <a:lumMod val="95000"/>
                    <a:lumOff val="5000"/>
                  </a:schemeClr>
                </a:solidFill>
              </a:rPr>
              <a:t>Партнер з України </a:t>
            </a:r>
            <a:r>
              <a:rPr lang="uk-UA" dirty="0">
                <a:solidFill>
                  <a:schemeClr val="tx1">
                    <a:lumMod val="95000"/>
                    <a:lumOff val="5000"/>
                  </a:schemeClr>
                </a:solidFill>
              </a:rPr>
              <a:t>–</a:t>
            </a:r>
            <a:r>
              <a:rPr lang="en-US" dirty="0">
                <a:solidFill>
                  <a:schemeClr val="tx1">
                    <a:lumMod val="95000"/>
                    <a:lumOff val="5000"/>
                  </a:schemeClr>
                </a:solidFill>
              </a:rPr>
              <a:t> </a:t>
            </a:r>
            <a:r>
              <a:rPr lang="uk-UA" dirty="0">
                <a:solidFill>
                  <a:schemeClr val="tx1">
                    <a:lumMod val="95000"/>
                    <a:lumOff val="5000"/>
                  </a:schemeClr>
                </a:solidFill>
              </a:rPr>
              <a:t>Управління культури і туризму Рівненської  ОДА  </a:t>
            </a:r>
            <a:endParaRPr lang="ru-RU" b="0" i="0" dirty="0">
              <a:solidFill>
                <a:srgbClr val="4D5156"/>
              </a:solidFill>
              <a:effectLst/>
              <a:latin typeface="arial" panose="020B0604020202020204" pitchFamily="34" charset="0"/>
            </a:endParaRPr>
          </a:p>
          <a:p>
            <a:pPr marL="0" indent="0">
              <a:buNone/>
            </a:pPr>
            <a:r>
              <a:rPr lang="en-US" sz="2000" dirty="0">
                <a:solidFill>
                  <a:srgbClr val="7030A0"/>
                </a:solidFill>
                <a:latin typeface="Calibri" panose="020F0502020204030204" pitchFamily="34" charset="0"/>
                <a:cs typeface="Calibri" panose="020F0502020204030204" pitchFamily="34" charset="0"/>
              </a:rPr>
              <a:t>Europe in a changing world - inclusive, innovative and reflective Societies</a:t>
            </a:r>
            <a:r>
              <a:rPr lang="en-US" dirty="0">
                <a:solidFill>
                  <a:srgbClr val="7030A0"/>
                </a:solidFill>
                <a:latin typeface="Calibri" panose="020F0502020204030204" pitchFamily="34" charset="0"/>
                <a:cs typeface="Calibri" panose="020F0502020204030204" pitchFamily="34" charset="0"/>
              </a:rPr>
              <a:t> </a:t>
            </a:r>
            <a:r>
              <a:rPr lang="en-US" sz="2000" dirty="0">
                <a:solidFill>
                  <a:srgbClr val="7030A0"/>
                </a:solidFill>
                <a:latin typeface="Calibri" panose="020F0502020204030204" pitchFamily="34" charset="0"/>
                <a:cs typeface="Calibri" panose="020F0502020204030204" pitchFamily="34" charset="0"/>
              </a:rPr>
              <a:t>(EU.3.6.)</a:t>
            </a:r>
          </a:p>
          <a:p>
            <a:pPr marL="0" indent="0">
              <a:buNone/>
            </a:pPr>
            <a:r>
              <a:rPr lang="ru-RU" dirty="0" err="1">
                <a:solidFill>
                  <a:schemeClr val="tx1">
                    <a:lumMod val="95000"/>
                    <a:lumOff val="5000"/>
                  </a:schemeClr>
                </a:solidFill>
              </a:rPr>
              <a:t>Проєкт</a:t>
            </a:r>
            <a:r>
              <a:rPr lang="ru-RU" dirty="0">
                <a:solidFill>
                  <a:schemeClr val="tx1">
                    <a:lumMod val="95000"/>
                    <a:lumOff val="5000"/>
                  </a:schemeClr>
                </a:solidFill>
              </a:rPr>
              <a:t> </a:t>
            </a:r>
            <a:r>
              <a:rPr lang="ru-RU" dirty="0" err="1">
                <a:solidFill>
                  <a:schemeClr val="tx1">
                    <a:lumMod val="95000"/>
                    <a:lumOff val="5000"/>
                  </a:schemeClr>
                </a:solidFill>
              </a:rPr>
              <a:t>планує</a:t>
            </a:r>
            <a:r>
              <a:rPr lang="ru-RU" dirty="0">
                <a:solidFill>
                  <a:schemeClr val="tx1">
                    <a:lumMod val="95000"/>
                    <a:lumOff val="5000"/>
                  </a:schemeClr>
                </a:solidFill>
              </a:rPr>
              <a:t> </a:t>
            </a:r>
            <a:r>
              <a:rPr lang="ru-RU" dirty="0" err="1">
                <a:solidFill>
                  <a:schemeClr val="tx1">
                    <a:lumMod val="95000"/>
                    <a:lumOff val="5000"/>
                  </a:schemeClr>
                </a:solidFill>
              </a:rPr>
              <a:t>розробити</a:t>
            </a:r>
            <a:r>
              <a:rPr lang="ru-RU" dirty="0">
                <a:solidFill>
                  <a:schemeClr val="tx1">
                    <a:lumMod val="95000"/>
                    <a:lumOff val="5000"/>
                  </a:schemeClr>
                </a:solidFill>
              </a:rPr>
              <a:t>  </a:t>
            </a:r>
            <a:r>
              <a:rPr lang="ru-RU" dirty="0" err="1">
                <a:solidFill>
                  <a:schemeClr val="tx1">
                    <a:lumMod val="95000"/>
                    <a:lumOff val="5000"/>
                  </a:schemeClr>
                </a:solidFill>
              </a:rPr>
              <a:t>інноваційні</a:t>
            </a:r>
            <a:r>
              <a:rPr lang="ru-RU" dirty="0">
                <a:solidFill>
                  <a:schemeClr val="tx1">
                    <a:lumMod val="95000"/>
                    <a:lumOff val="5000"/>
                  </a:schemeClr>
                </a:solidFill>
              </a:rPr>
              <a:t> та </a:t>
            </a:r>
            <a:r>
              <a:rPr lang="ru-RU" dirty="0" err="1">
                <a:solidFill>
                  <a:schemeClr val="tx1">
                    <a:lumMod val="95000"/>
                    <a:lumOff val="5000"/>
                  </a:schemeClr>
                </a:solidFill>
              </a:rPr>
              <a:t>стійкі</a:t>
            </a:r>
            <a:r>
              <a:rPr lang="ru-RU" dirty="0">
                <a:solidFill>
                  <a:schemeClr val="tx1">
                    <a:lumMod val="95000"/>
                    <a:lumOff val="5000"/>
                  </a:schemeClr>
                </a:solidFill>
              </a:rPr>
              <a:t> </a:t>
            </a:r>
            <a:r>
              <a:rPr lang="ru-RU" dirty="0" err="1">
                <a:solidFill>
                  <a:schemeClr val="tx1">
                    <a:lumMod val="95000"/>
                    <a:lumOff val="5000"/>
                  </a:schemeClr>
                </a:solidFill>
              </a:rPr>
              <a:t>стратегії</a:t>
            </a:r>
            <a:r>
              <a:rPr lang="ru-RU" dirty="0">
                <a:solidFill>
                  <a:schemeClr val="tx1">
                    <a:lumMod val="95000"/>
                    <a:lumOff val="5000"/>
                  </a:schemeClr>
                </a:solidFill>
              </a:rPr>
              <a:t> і </a:t>
            </a:r>
            <a:r>
              <a:rPr lang="ru-RU" dirty="0" err="1">
                <a:solidFill>
                  <a:schemeClr val="tx1">
                    <a:lumMod val="95000"/>
                    <a:lumOff val="5000"/>
                  </a:schemeClr>
                </a:solidFill>
              </a:rPr>
              <a:t>політики</a:t>
            </a:r>
            <a:r>
              <a:rPr lang="ru-RU" dirty="0">
                <a:solidFill>
                  <a:schemeClr val="tx1">
                    <a:lumMod val="95000"/>
                    <a:lumOff val="5000"/>
                  </a:schemeClr>
                </a:solidFill>
              </a:rPr>
              <a:t> культурного туризму для </a:t>
            </a:r>
            <a:r>
              <a:rPr lang="ru-RU" dirty="0" err="1">
                <a:solidFill>
                  <a:schemeClr val="tx1">
                    <a:lumMod val="95000"/>
                    <a:lumOff val="5000"/>
                  </a:schemeClr>
                </a:solidFill>
              </a:rPr>
              <a:t>поліпшення</a:t>
            </a:r>
            <a:r>
              <a:rPr lang="ru-RU" dirty="0">
                <a:solidFill>
                  <a:schemeClr val="tx1">
                    <a:lumMod val="95000"/>
                    <a:lumOff val="5000"/>
                  </a:schemeClr>
                </a:solidFill>
              </a:rPr>
              <a:t> </a:t>
            </a:r>
            <a:r>
              <a:rPr lang="ru-RU" dirty="0" err="1">
                <a:solidFill>
                  <a:schemeClr val="tx1">
                    <a:lumMod val="95000"/>
                    <a:lumOff val="5000"/>
                  </a:schemeClr>
                </a:solidFill>
              </a:rPr>
              <a:t>менш</a:t>
            </a:r>
            <a:r>
              <a:rPr lang="ru-RU" dirty="0">
                <a:solidFill>
                  <a:schemeClr val="tx1">
                    <a:lumMod val="95000"/>
                    <a:lumOff val="5000"/>
                  </a:schemeClr>
                </a:solidFill>
              </a:rPr>
              <a:t> </a:t>
            </a:r>
            <a:r>
              <a:rPr lang="ru-RU" dirty="0" err="1">
                <a:solidFill>
                  <a:schemeClr val="tx1">
                    <a:lumMod val="95000"/>
                    <a:lumOff val="5000"/>
                  </a:schemeClr>
                </a:solidFill>
              </a:rPr>
              <a:t>розвинених</a:t>
            </a:r>
            <a:r>
              <a:rPr lang="ru-RU" dirty="0">
                <a:solidFill>
                  <a:schemeClr val="tx1">
                    <a:lumMod val="95000"/>
                    <a:lumOff val="5000"/>
                  </a:schemeClr>
                </a:solidFill>
              </a:rPr>
              <a:t> </a:t>
            </a:r>
            <a:r>
              <a:rPr lang="ru-RU" dirty="0" err="1">
                <a:solidFill>
                  <a:schemeClr val="tx1">
                    <a:lumMod val="95000"/>
                    <a:lumOff val="5000"/>
                  </a:schemeClr>
                </a:solidFill>
              </a:rPr>
              <a:t>регіонів</a:t>
            </a:r>
            <a:r>
              <a:rPr lang="ru-RU" dirty="0">
                <a:solidFill>
                  <a:schemeClr val="tx1">
                    <a:lumMod val="95000"/>
                    <a:lumOff val="5000"/>
                  </a:schemeClr>
                </a:solidFill>
              </a:rPr>
              <a:t>  в </a:t>
            </a:r>
            <a:r>
              <a:rPr lang="ru-RU" dirty="0" err="1">
                <a:solidFill>
                  <a:schemeClr val="tx1">
                    <a:lumMod val="95000"/>
                    <a:lumOff val="5000"/>
                  </a:schemeClr>
                </a:solidFill>
              </a:rPr>
              <a:t>Європі</a:t>
            </a:r>
            <a:r>
              <a:rPr lang="ru-RU" dirty="0">
                <a:solidFill>
                  <a:schemeClr val="tx1">
                    <a:lumMod val="95000"/>
                    <a:lumOff val="5000"/>
                  </a:schemeClr>
                </a:solidFill>
              </a:rPr>
              <a:t> і за </a:t>
            </a:r>
            <a:r>
              <a:rPr lang="ru-RU" dirty="0" err="1">
                <a:solidFill>
                  <a:schemeClr val="tx1">
                    <a:lumMod val="95000"/>
                    <a:lumOff val="5000"/>
                  </a:schemeClr>
                </a:solidFill>
              </a:rPr>
              <a:t>її</a:t>
            </a:r>
            <a:r>
              <a:rPr lang="ru-RU" dirty="0">
                <a:solidFill>
                  <a:schemeClr val="tx1">
                    <a:lumMod val="95000"/>
                    <a:lumOff val="5000"/>
                  </a:schemeClr>
                </a:solidFill>
              </a:rPr>
              <a:t> межами</a:t>
            </a:r>
            <a:endParaRPr lang="en-US" dirty="0"/>
          </a:p>
        </p:txBody>
      </p:sp>
      <p:pic>
        <p:nvPicPr>
          <p:cNvPr id="1026" name="Picture 2">
            <a:extLst>
              <a:ext uri="{FF2B5EF4-FFF2-40B4-BE49-F238E27FC236}">
                <a16:creationId xmlns:a16="http://schemas.microsoft.com/office/drawing/2014/main" xmlns="" id="{17358738-E332-4594-A3E8-603AEE26D2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4808" y="2636912"/>
            <a:ext cx="4333875" cy="3686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1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B92D7A7-3618-D1B2-D1AF-BFAC9D41E7B2}"/>
              </a:ext>
            </a:extLst>
          </p:cNvPr>
          <p:cNvSpPr>
            <a:spLocks noGrp="1"/>
          </p:cNvSpPr>
          <p:nvPr>
            <p:ph type="ctrTitle"/>
          </p:nvPr>
        </p:nvSpPr>
        <p:spPr>
          <a:xfrm>
            <a:off x="479376" y="1052736"/>
            <a:ext cx="10363200" cy="629245"/>
          </a:xfrm>
        </p:spPr>
        <p:txBody>
          <a:bodyPr>
            <a:normAutofit fontScale="90000"/>
          </a:bodyPr>
          <a:lstStyle/>
          <a:p>
            <a:r>
              <a:rPr lang="en-GB" dirty="0"/>
              <a:t>New European Bauhaus</a:t>
            </a:r>
          </a:p>
        </p:txBody>
      </p:sp>
      <p:sp>
        <p:nvSpPr>
          <p:cNvPr id="3" name="Місце для вмісту 2">
            <a:extLst>
              <a:ext uri="{FF2B5EF4-FFF2-40B4-BE49-F238E27FC236}">
                <a16:creationId xmlns:a16="http://schemas.microsoft.com/office/drawing/2014/main" xmlns="" id="{54B91AE3-D647-EE3F-104A-C348B5B7D49C}"/>
              </a:ext>
            </a:extLst>
          </p:cNvPr>
          <p:cNvSpPr>
            <a:spLocks noGrp="1"/>
          </p:cNvSpPr>
          <p:nvPr>
            <p:ph idx="1"/>
          </p:nvPr>
        </p:nvSpPr>
        <p:spPr/>
        <p:txBody>
          <a:bodyPr/>
          <a:lstStyle/>
          <a:p>
            <a:pPr marL="0" indent="0">
              <a:buNone/>
            </a:pPr>
            <a:r>
              <a:rPr lang="en-GB" dirty="0"/>
              <a:t>New European Bauhaus (NEB) — </a:t>
            </a:r>
            <a:r>
              <a:rPr lang="uk-UA" dirty="0"/>
              <a:t>це ініціатива ЄС, яка інтегрує сталість, </a:t>
            </a:r>
            <a:r>
              <a:rPr lang="uk-UA" dirty="0" err="1"/>
              <a:t>інклюзивність</a:t>
            </a:r>
            <a:r>
              <a:rPr lang="uk-UA" dirty="0"/>
              <a:t> та естетику в архітектуру, дизайн і реконструкцію, з особливим фокусом на Україну через відбудову після війни. Україна активно залучена до премій </a:t>
            </a:r>
            <a:r>
              <a:rPr lang="en-GB" dirty="0"/>
              <a:t>NEB 2026 </a:t>
            </a:r>
            <a:r>
              <a:rPr lang="uk-UA" dirty="0"/>
              <a:t>та </a:t>
            </a:r>
            <a:r>
              <a:rPr lang="uk-UA" dirty="0" err="1"/>
              <a:t>проектів</a:t>
            </a:r>
            <a:r>
              <a:rPr lang="uk-UA" dirty="0"/>
              <a:t> академії </a:t>
            </a:r>
            <a:r>
              <a:rPr lang="en-GB" dirty="0"/>
              <a:t>NEB </a:t>
            </a:r>
            <a:r>
              <a:rPr lang="uk-UA" dirty="0"/>
              <a:t>для сталого розвитку</a:t>
            </a:r>
          </a:p>
          <a:p>
            <a:pPr marL="0" indent="0">
              <a:buNone/>
            </a:pPr>
            <a:endParaRPr lang="en-GB" dirty="0"/>
          </a:p>
        </p:txBody>
      </p:sp>
      <p:pic>
        <p:nvPicPr>
          <p:cNvPr id="5" name="Рисунок 4" descr="The image displays a European Union logo with a note about a 12 May 2026 online event for launching the new European Business Hub (NEBA Hub) in Ukraine.&#10;&#10;Вміст на основі ШІ може бути неправильним.">
            <a:extLst>
              <a:ext uri="{FF2B5EF4-FFF2-40B4-BE49-F238E27FC236}">
                <a16:creationId xmlns:a16="http://schemas.microsoft.com/office/drawing/2014/main" xmlns="" id="{03CBBC48-227C-70E1-1AF5-5884A5F2BA45}"/>
              </a:ext>
            </a:extLst>
          </p:cNvPr>
          <p:cNvPicPr>
            <a:picLocks noChangeAspect="1"/>
          </p:cNvPicPr>
          <p:nvPr/>
        </p:nvPicPr>
        <p:blipFill>
          <a:blip r:embed="rId2"/>
          <a:stretch>
            <a:fillRect/>
          </a:stretch>
        </p:blipFill>
        <p:spPr>
          <a:xfrm>
            <a:off x="263352" y="3511095"/>
            <a:ext cx="8976320" cy="1301592"/>
          </a:xfrm>
          <a:prstGeom prst="rect">
            <a:avLst/>
          </a:prstGeom>
        </p:spPr>
      </p:pic>
      <p:pic>
        <p:nvPicPr>
          <p:cNvPr id="7" name="Рисунок 6" descr="The image depicts a European Bauhaus Academy event, specifically the NEBA Hub, scheduled for May 12, 2026.&#10;&#10;Вміст на основі ШІ може бути неправильним.">
            <a:extLst>
              <a:ext uri="{FF2B5EF4-FFF2-40B4-BE49-F238E27FC236}">
                <a16:creationId xmlns:a16="http://schemas.microsoft.com/office/drawing/2014/main" xmlns="" id="{28B1F5C5-D3B3-7D61-620E-DE551502939F}"/>
              </a:ext>
            </a:extLst>
          </p:cNvPr>
          <p:cNvPicPr>
            <a:picLocks noChangeAspect="1"/>
          </p:cNvPicPr>
          <p:nvPr/>
        </p:nvPicPr>
        <p:blipFill>
          <a:blip r:embed="rId3"/>
          <a:stretch>
            <a:fillRect/>
          </a:stretch>
        </p:blipFill>
        <p:spPr>
          <a:xfrm>
            <a:off x="5519936" y="4579582"/>
            <a:ext cx="4680520" cy="1908212"/>
          </a:xfrm>
          <a:prstGeom prst="rect">
            <a:avLst/>
          </a:prstGeom>
        </p:spPr>
      </p:pic>
    </p:spTree>
    <p:extLst>
      <p:ext uri="{BB962C8B-B14F-4D97-AF65-F5344CB8AC3E}">
        <p14:creationId xmlns:p14="http://schemas.microsoft.com/office/powerpoint/2010/main" val="37253451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CE3FBE7-5F15-F4A5-E763-2D5E106D7461}"/>
              </a:ext>
            </a:extLst>
          </p:cNvPr>
          <p:cNvSpPr>
            <a:spLocks noGrp="1"/>
          </p:cNvSpPr>
          <p:nvPr>
            <p:ph type="ctrTitle"/>
          </p:nvPr>
        </p:nvSpPr>
        <p:spPr>
          <a:xfrm>
            <a:off x="479376" y="980728"/>
            <a:ext cx="10363200" cy="629245"/>
          </a:xfrm>
        </p:spPr>
        <p:txBody>
          <a:bodyPr>
            <a:normAutofit fontScale="90000"/>
          </a:bodyPr>
          <a:lstStyle/>
          <a:p>
            <a:r>
              <a:rPr lang="uk-UA" dirty="0"/>
              <a:t>Конкурси </a:t>
            </a:r>
            <a:r>
              <a:rPr lang="en-GB" dirty="0"/>
              <a:t>New European Bauhaus</a:t>
            </a:r>
          </a:p>
        </p:txBody>
      </p:sp>
      <p:sp>
        <p:nvSpPr>
          <p:cNvPr id="3" name="Місце для вмісту 2">
            <a:extLst>
              <a:ext uri="{FF2B5EF4-FFF2-40B4-BE49-F238E27FC236}">
                <a16:creationId xmlns:a16="http://schemas.microsoft.com/office/drawing/2014/main" xmlns="" id="{F740AB5F-945B-6E32-F393-CAB9780D38B7}"/>
              </a:ext>
            </a:extLst>
          </p:cNvPr>
          <p:cNvSpPr>
            <a:spLocks noGrp="1"/>
          </p:cNvSpPr>
          <p:nvPr>
            <p:ph idx="1"/>
          </p:nvPr>
        </p:nvSpPr>
        <p:spPr>
          <a:xfrm>
            <a:off x="335360" y="1700808"/>
            <a:ext cx="10972800" cy="4584862"/>
          </a:xfrm>
        </p:spPr>
        <p:txBody>
          <a:bodyPr>
            <a:normAutofit/>
          </a:bodyPr>
          <a:lstStyle/>
          <a:p>
            <a:pPr marL="0" indent="0">
              <a:buNone/>
            </a:pPr>
            <a:r>
              <a:rPr lang="en-GB" sz="2000" dirty="0">
                <a:hlinkClick r:id="rId2"/>
              </a:rPr>
              <a:t>https://new-european-bauhaus.europa.eu/funding/currently-open-and-forthcoming-calls_en</a:t>
            </a:r>
            <a:r>
              <a:rPr lang="uk-UA" sz="2000" dirty="0"/>
              <a:t> </a:t>
            </a:r>
          </a:p>
          <a:p>
            <a:pPr marL="0" indent="0">
              <a:buNone/>
            </a:pPr>
            <a:endParaRPr lang="en-GB" sz="2000" dirty="0"/>
          </a:p>
        </p:txBody>
      </p:sp>
      <p:pic>
        <p:nvPicPr>
          <p:cNvPr id="5" name="Рисунок 4" descr="The image contains a list of various European Union funded projects with their respective budgets, expected contributions, and deadlines.&#10;&#10;Вміст на основі ШІ може бути неправильним.">
            <a:extLst>
              <a:ext uri="{FF2B5EF4-FFF2-40B4-BE49-F238E27FC236}">
                <a16:creationId xmlns:a16="http://schemas.microsoft.com/office/drawing/2014/main" xmlns="" id="{1C8D693C-666A-B248-BEE6-9982D8E405AE}"/>
              </a:ext>
            </a:extLst>
          </p:cNvPr>
          <p:cNvPicPr>
            <a:picLocks noChangeAspect="1"/>
          </p:cNvPicPr>
          <p:nvPr/>
        </p:nvPicPr>
        <p:blipFill>
          <a:blip r:embed="rId3"/>
          <a:stretch>
            <a:fillRect/>
          </a:stretch>
        </p:blipFill>
        <p:spPr>
          <a:xfrm>
            <a:off x="191344" y="2276872"/>
            <a:ext cx="5400600" cy="2730051"/>
          </a:xfrm>
          <a:prstGeom prst="rect">
            <a:avLst/>
          </a:prstGeom>
        </p:spPr>
      </p:pic>
      <p:pic>
        <p:nvPicPr>
          <p:cNvPr id="7" name="Рисунок 6" descr="The image contains a list of various projects and initiatives, each with a focus on addressing social housing and homelessness, including infrastructure, coordination, and innovation, with specific deadlines and budget allocations.&#10;&#10;Вміст на основі ШІ може бути неправильним.">
            <a:extLst>
              <a:ext uri="{FF2B5EF4-FFF2-40B4-BE49-F238E27FC236}">
                <a16:creationId xmlns:a16="http://schemas.microsoft.com/office/drawing/2014/main" xmlns="" id="{24D2DCE2-0EF7-8D81-398A-BE7EF7A843A6}"/>
              </a:ext>
            </a:extLst>
          </p:cNvPr>
          <p:cNvPicPr>
            <a:picLocks noChangeAspect="1"/>
          </p:cNvPicPr>
          <p:nvPr/>
        </p:nvPicPr>
        <p:blipFill>
          <a:blip r:embed="rId4"/>
          <a:stretch>
            <a:fillRect/>
          </a:stretch>
        </p:blipFill>
        <p:spPr>
          <a:xfrm>
            <a:off x="5843998" y="2257985"/>
            <a:ext cx="5400600" cy="2748938"/>
          </a:xfrm>
          <a:prstGeom prst="rect">
            <a:avLst/>
          </a:prstGeom>
        </p:spPr>
      </p:pic>
    </p:spTree>
    <p:extLst>
      <p:ext uri="{BB962C8B-B14F-4D97-AF65-F5344CB8AC3E}">
        <p14:creationId xmlns:p14="http://schemas.microsoft.com/office/powerpoint/2010/main" val="31436140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B61882-7C88-5DFC-BAF5-5F1DDBB094C4}"/>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6CFCD17-236D-8F4B-6FBC-2D9BFA909505}"/>
              </a:ext>
            </a:extLst>
          </p:cNvPr>
          <p:cNvSpPr>
            <a:spLocks noGrp="1"/>
          </p:cNvSpPr>
          <p:nvPr>
            <p:ph type="ctrTitle"/>
          </p:nvPr>
        </p:nvSpPr>
        <p:spPr>
          <a:xfrm>
            <a:off x="479376" y="980728"/>
            <a:ext cx="10363200" cy="629245"/>
          </a:xfrm>
        </p:spPr>
        <p:txBody>
          <a:bodyPr>
            <a:normAutofit fontScale="90000"/>
          </a:bodyPr>
          <a:lstStyle/>
          <a:p>
            <a:r>
              <a:rPr lang="uk-UA" dirty="0"/>
              <a:t>Конкурси </a:t>
            </a:r>
            <a:r>
              <a:rPr lang="en-GB" dirty="0"/>
              <a:t>New European Bauhaus (F&amp;T)</a:t>
            </a:r>
          </a:p>
        </p:txBody>
      </p:sp>
      <p:sp>
        <p:nvSpPr>
          <p:cNvPr id="3" name="Місце для вмісту 2">
            <a:extLst>
              <a:ext uri="{FF2B5EF4-FFF2-40B4-BE49-F238E27FC236}">
                <a16:creationId xmlns:a16="http://schemas.microsoft.com/office/drawing/2014/main" xmlns="" id="{E19B4A63-FD44-23F8-BF40-5F4717235DFF}"/>
              </a:ext>
            </a:extLst>
          </p:cNvPr>
          <p:cNvSpPr>
            <a:spLocks noGrp="1"/>
          </p:cNvSpPr>
          <p:nvPr>
            <p:ph idx="1"/>
          </p:nvPr>
        </p:nvSpPr>
        <p:spPr>
          <a:xfrm>
            <a:off x="335360" y="1700808"/>
            <a:ext cx="10972800" cy="4584862"/>
          </a:xfrm>
        </p:spPr>
        <p:txBody>
          <a:bodyPr>
            <a:normAutofit/>
          </a:bodyPr>
          <a:lstStyle/>
          <a:p>
            <a:pPr marL="0" indent="0">
              <a:buNone/>
            </a:pPr>
            <a:r>
              <a:rPr lang="en-GB" sz="1600" dirty="0"/>
              <a:t>https://ec.europa.eu/info/funding-tenders/opportunities/portal/screen/opportunities/calls-for-proposals?callIdentifier=HORIZON-NEB-2026-01&amp;isExactMatch=true&amp;status=31094501,31094502,31094503&amp;frameworkProgramme=43108390&amp;order=DESC&amp;pageNumber=1&amp;pageSize=50&amp;sortBy=startDate</a:t>
            </a:r>
          </a:p>
          <a:p>
            <a:pPr marL="0" indent="0">
              <a:buNone/>
            </a:pPr>
            <a:endParaRPr lang="en-GB" sz="1600" dirty="0"/>
          </a:p>
          <a:p>
            <a:pPr marL="0" indent="0">
              <a:buNone/>
            </a:pPr>
            <a:endParaRPr lang="en-GB" sz="1600" dirty="0"/>
          </a:p>
        </p:txBody>
      </p:sp>
      <p:pic>
        <p:nvPicPr>
          <p:cNvPr id="6" name="Рисунок 5" descr="The image displays a webpage listing various Horizon Europe (HORIZON) programs, each with a different focus on addressing social issues like homelessness, neighborhood health, and reusing spaces.&#10;&#10;Вміст на основі ШІ може бути неправильним.">
            <a:extLst>
              <a:ext uri="{FF2B5EF4-FFF2-40B4-BE49-F238E27FC236}">
                <a16:creationId xmlns:a16="http://schemas.microsoft.com/office/drawing/2014/main" xmlns="" id="{0985BE9C-786D-0417-DE69-258BCE32BC0C}"/>
              </a:ext>
            </a:extLst>
          </p:cNvPr>
          <p:cNvPicPr>
            <a:picLocks noChangeAspect="1"/>
          </p:cNvPicPr>
          <p:nvPr/>
        </p:nvPicPr>
        <p:blipFill>
          <a:blip r:embed="rId2"/>
          <a:stretch>
            <a:fillRect/>
          </a:stretch>
        </p:blipFill>
        <p:spPr>
          <a:xfrm>
            <a:off x="4007768" y="2563683"/>
            <a:ext cx="5722526" cy="3812822"/>
          </a:xfrm>
          <a:prstGeom prst="rect">
            <a:avLst/>
          </a:prstGeom>
        </p:spPr>
      </p:pic>
    </p:spTree>
    <p:extLst>
      <p:ext uri="{BB962C8B-B14F-4D97-AF65-F5344CB8AC3E}">
        <p14:creationId xmlns:p14="http://schemas.microsoft.com/office/powerpoint/2010/main" val="35797713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AF4E353-D386-7A1C-7C47-C93A137E3860}"/>
              </a:ext>
            </a:extLst>
          </p:cNvPr>
          <p:cNvSpPr>
            <a:spLocks noGrp="1"/>
          </p:cNvSpPr>
          <p:nvPr>
            <p:ph type="ctrTitle"/>
          </p:nvPr>
        </p:nvSpPr>
        <p:spPr/>
        <p:txBody>
          <a:bodyPr>
            <a:normAutofit fontScale="90000"/>
          </a:bodyPr>
          <a:lstStyle/>
          <a:p>
            <a:r>
              <a:rPr lang="en-GB" dirty="0"/>
              <a:t>NEB Festival 2026 </a:t>
            </a:r>
          </a:p>
        </p:txBody>
      </p:sp>
      <p:sp>
        <p:nvSpPr>
          <p:cNvPr id="3" name="Місце для вмісту 2">
            <a:extLst>
              <a:ext uri="{FF2B5EF4-FFF2-40B4-BE49-F238E27FC236}">
                <a16:creationId xmlns:a16="http://schemas.microsoft.com/office/drawing/2014/main" xmlns="" id="{D5E80255-0254-CF55-BDAB-AB6467726A35}"/>
              </a:ext>
            </a:extLst>
          </p:cNvPr>
          <p:cNvSpPr>
            <a:spLocks noGrp="1"/>
          </p:cNvSpPr>
          <p:nvPr>
            <p:ph idx="1"/>
          </p:nvPr>
        </p:nvSpPr>
        <p:spPr/>
        <p:txBody>
          <a:bodyPr/>
          <a:lstStyle/>
          <a:p>
            <a:pPr marL="0" indent="0">
              <a:buNone/>
            </a:pPr>
            <a:r>
              <a:rPr lang="en-GB" dirty="0">
                <a:hlinkClick r:id="rId2"/>
              </a:rPr>
              <a:t>https://new-european-bauhaus.europa.eu/festival_en</a:t>
            </a:r>
            <a:r>
              <a:rPr lang="en-GB" dirty="0"/>
              <a:t> </a:t>
            </a:r>
          </a:p>
          <a:p>
            <a:pPr marL="0" indent="0">
              <a:buNone/>
            </a:pPr>
            <a:r>
              <a:rPr lang="ru-RU" dirty="0"/>
              <a:t>З 9 по 13 червня 2026 року у </a:t>
            </a:r>
            <a:r>
              <a:rPr lang="ru-RU" dirty="0" err="1"/>
              <a:t>Брюсселі</a:t>
            </a:r>
            <a:r>
              <a:rPr lang="ru-RU" dirty="0"/>
              <a:t> </a:t>
            </a:r>
            <a:r>
              <a:rPr lang="ru-RU" dirty="0" err="1"/>
              <a:t>стартує</a:t>
            </a:r>
            <a:r>
              <a:rPr lang="ru-RU" dirty="0"/>
              <a:t> Фестиваль «</a:t>
            </a:r>
            <a:r>
              <a:rPr lang="ru-RU" dirty="0" err="1">
                <a:hlinkClick r:id="rId3"/>
              </a:rPr>
              <a:t>Новий</a:t>
            </a:r>
            <a:r>
              <a:rPr lang="ru-RU" dirty="0">
                <a:hlinkClick r:id="rId3"/>
              </a:rPr>
              <a:t> </a:t>
            </a:r>
            <a:r>
              <a:rPr lang="ru-RU" dirty="0" err="1">
                <a:hlinkClick r:id="rId3"/>
              </a:rPr>
              <a:t>європейський</a:t>
            </a:r>
            <a:r>
              <a:rPr lang="ru-RU" dirty="0">
                <a:hlinkClick r:id="rId3"/>
              </a:rPr>
              <a:t> Баухаус</a:t>
            </a:r>
            <a:r>
              <a:rPr lang="ru-RU" dirty="0"/>
              <a:t>».</a:t>
            </a:r>
            <a:r>
              <a:rPr lang="en-GB" dirty="0"/>
              <a:t> </a:t>
            </a:r>
            <a:r>
              <a:rPr lang="ru-RU" dirty="0" err="1"/>
              <a:t>Цей</a:t>
            </a:r>
            <a:r>
              <a:rPr lang="ru-RU" dirty="0"/>
              <a:t> </a:t>
            </a:r>
            <a:r>
              <a:rPr lang="ru-RU" dirty="0" err="1"/>
              <a:t>захід</a:t>
            </a:r>
            <a:r>
              <a:rPr lang="ru-RU" dirty="0"/>
              <a:t> </a:t>
            </a:r>
            <a:r>
              <a:rPr lang="ru-RU" dirty="0" err="1"/>
              <a:t>сприяє</a:t>
            </a:r>
            <a:r>
              <a:rPr lang="ru-RU" dirty="0"/>
              <a:t> </a:t>
            </a:r>
            <a:r>
              <a:rPr lang="ru-RU" dirty="0" err="1"/>
              <a:t>розвитку</a:t>
            </a:r>
            <a:r>
              <a:rPr lang="ru-RU" dirty="0"/>
              <a:t> </a:t>
            </a:r>
            <a:r>
              <a:rPr lang="ru-RU" dirty="0" err="1"/>
              <a:t>сталого</a:t>
            </a:r>
            <a:r>
              <a:rPr lang="ru-RU" dirty="0"/>
              <a:t> </a:t>
            </a:r>
            <a:r>
              <a:rPr lang="ru-RU" dirty="0" err="1"/>
              <a:t>житлового</a:t>
            </a:r>
            <a:r>
              <a:rPr lang="ru-RU" dirty="0"/>
              <a:t> простору та </a:t>
            </a:r>
            <a:r>
              <a:rPr lang="ru-RU" dirty="0" err="1"/>
              <a:t>міст</a:t>
            </a:r>
            <a:r>
              <a:rPr lang="ru-RU" dirty="0"/>
              <a:t>, </a:t>
            </a:r>
            <a:r>
              <a:rPr lang="ru-RU" dirty="0" err="1"/>
              <a:t>об’єднуючи</a:t>
            </a:r>
            <a:r>
              <a:rPr lang="ru-RU" dirty="0"/>
              <a:t> </a:t>
            </a:r>
            <a:r>
              <a:rPr lang="ru-RU" dirty="0" err="1"/>
              <a:t>інновації</a:t>
            </a:r>
            <a:r>
              <a:rPr lang="ru-RU" dirty="0"/>
              <a:t>, </a:t>
            </a:r>
            <a:r>
              <a:rPr lang="ru-RU" dirty="0" err="1"/>
              <a:t>інклюзивність</a:t>
            </a:r>
            <a:r>
              <a:rPr lang="ru-RU" dirty="0"/>
              <a:t> та красу.</a:t>
            </a:r>
            <a:r>
              <a:rPr lang="en-GB" dirty="0"/>
              <a:t> </a:t>
            </a:r>
          </a:p>
          <a:p>
            <a:pPr marL="0" indent="0">
              <a:buNone/>
            </a:pPr>
            <a:endParaRPr lang="en-GB" dirty="0"/>
          </a:p>
          <a:p>
            <a:endParaRPr lang="en-GB" dirty="0"/>
          </a:p>
        </p:txBody>
      </p:sp>
      <p:pic>
        <p:nvPicPr>
          <p:cNvPr id="5" name="Рисунок 4" descr="The image displays a vibrant and colorful representation of various events, including a fair, festivals, and satellite events, with an emphasis on Europe's future, featuring innovative concepts, live debates, and workshops on sustainable and inclusive living.&#10;&#10;Вміст на основі ШІ може бути неправильним.">
            <a:extLst>
              <a:ext uri="{FF2B5EF4-FFF2-40B4-BE49-F238E27FC236}">
                <a16:creationId xmlns:a16="http://schemas.microsoft.com/office/drawing/2014/main" xmlns="" id="{CCCA75FF-A1D5-39E4-E967-79ED194C392C}"/>
              </a:ext>
            </a:extLst>
          </p:cNvPr>
          <p:cNvPicPr>
            <a:picLocks noChangeAspect="1"/>
          </p:cNvPicPr>
          <p:nvPr/>
        </p:nvPicPr>
        <p:blipFill>
          <a:blip r:embed="rId4"/>
          <a:stretch>
            <a:fillRect/>
          </a:stretch>
        </p:blipFill>
        <p:spPr>
          <a:xfrm>
            <a:off x="623392" y="3645024"/>
            <a:ext cx="8976320" cy="2505506"/>
          </a:xfrm>
          <a:prstGeom prst="rect">
            <a:avLst/>
          </a:prstGeom>
        </p:spPr>
      </p:pic>
    </p:spTree>
    <p:extLst>
      <p:ext uri="{BB962C8B-B14F-4D97-AF65-F5344CB8AC3E}">
        <p14:creationId xmlns:p14="http://schemas.microsoft.com/office/powerpoint/2010/main" val="21353195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80B1071-58E4-2A00-12A6-2C0412F286AC}"/>
              </a:ext>
            </a:extLst>
          </p:cNvPr>
          <p:cNvSpPr>
            <a:spLocks noGrp="1"/>
          </p:cNvSpPr>
          <p:nvPr>
            <p:ph type="ctrTitle"/>
          </p:nvPr>
        </p:nvSpPr>
        <p:spPr>
          <a:xfrm>
            <a:off x="-240704" y="260648"/>
            <a:ext cx="10363200" cy="629245"/>
          </a:xfrm>
        </p:spPr>
        <p:txBody>
          <a:bodyPr>
            <a:normAutofit/>
          </a:bodyPr>
          <a:lstStyle/>
          <a:p>
            <a:r>
              <a:rPr lang="uk-UA" sz="2400" dirty="0"/>
              <a:t>Спробуйте сили в актуальному конкурсі</a:t>
            </a:r>
            <a:endParaRPr lang="en-GB" sz="2400" dirty="0"/>
          </a:p>
        </p:txBody>
      </p:sp>
      <p:sp>
        <p:nvSpPr>
          <p:cNvPr id="3" name="Місце для вмісту 2">
            <a:extLst>
              <a:ext uri="{FF2B5EF4-FFF2-40B4-BE49-F238E27FC236}">
                <a16:creationId xmlns:a16="http://schemas.microsoft.com/office/drawing/2014/main" xmlns="" id="{11CD9A9E-F503-E988-0484-FF1FDB4B6FAF}"/>
              </a:ext>
            </a:extLst>
          </p:cNvPr>
          <p:cNvSpPr>
            <a:spLocks noGrp="1"/>
          </p:cNvSpPr>
          <p:nvPr>
            <p:ph idx="1"/>
          </p:nvPr>
        </p:nvSpPr>
        <p:spPr>
          <a:xfrm>
            <a:off x="407368" y="1268760"/>
            <a:ext cx="10972800" cy="4584862"/>
          </a:xfrm>
        </p:spPr>
        <p:txBody>
          <a:bodyPr>
            <a:normAutofit/>
          </a:bodyPr>
          <a:lstStyle/>
          <a:p>
            <a:pPr marL="0" indent="0">
              <a:buNone/>
            </a:pPr>
            <a:r>
              <a:rPr lang="en-GB" sz="2000" dirty="0">
                <a:latin typeface="Arial" panose="020B0604020202020204" pitchFamily="34" charset="0"/>
                <a:cs typeface="Arial" panose="020B0604020202020204" pitchFamily="34" charset="0"/>
                <a:hlinkClick r:id="rId2"/>
              </a:rPr>
              <a:t>http://www.ier.com.ua/ua/Grants?pid=7927</a:t>
            </a:r>
            <a:r>
              <a:rPr lang="uk-UA" sz="2000" dirty="0">
                <a:latin typeface="Arial" panose="020B0604020202020204" pitchFamily="34" charset="0"/>
                <a:cs typeface="Arial" panose="020B0604020202020204" pitchFamily="34" charset="0"/>
              </a:rPr>
              <a:t> </a:t>
            </a:r>
          </a:p>
          <a:p>
            <a:pPr marL="0" indent="0">
              <a:buNone/>
            </a:pPr>
            <a:endParaRPr lang="en-GB" sz="2000" dirty="0">
              <a:latin typeface="Arial" panose="020B0604020202020204" pitchFamily="34" charset="0"/>
              <a:cs typeface="Arial" panose="020B0604020202020204" pitchFamily="34" charset="0"/>
            </a:endParaRPr>
          </a:p>
        </p:txBody>
      </p:sp>
      <p:pic>
        <p:nvPicPr>
          <p:cNvPr id="5" name="Рисунок 4" descr="Stability and Resilience for Ukraine: Expanding Opportunities for Civil Society in response to War and Promoting Ukraine's European Integration&#10;&#10;Вміст на основі ШІ може бути неправильним.">
            <a:extLst>
              <a:ext uri="{FF2B5EF4-FFF2-40B4-BE49-F238E27FC236}">
                <a16:creationId xmlns:a16="http://schemas.microsoft.com/office/drawing/2014/main" xmlns="" id="{C72504C6-21B8-2A5C-919E-A38784032E5C}"/>
              </a:ext>
            </a:extLst>
          </p:cNvPr>
          <p:cNvPicPr>
            <a:picLocks noChangeAspect="1"/>
          </p:cNvPicPr>
          <p:nvPr/>
        </p:nvPicPr>
        <p:blipFill>
          <a:blip r:embed="rId3"/>
          <a:stretch>
            <a:fillRect/>
          </a:stretch>
        </p:blipFill>
        <p:spPr>
          <a:xfrm>
            <a:off x="191344" y="1916832"/>
            <a:ext cx="5632132" cy="3384376"/>
          </a:xfrm>
          <a:prstGeom prst="rect">
            <a:avLst/>
          </a:prstGeom>
        </p:spPr>
      </p:pic>
      <p:pic>
        <p:nvPicPr>
          <p:cNvPr id="7" name="Рисунок 6" descr="Stability and Resilience for Ukraine: Expanding the Abilities of Civil Society to Meet Needs Caused by War and Promoting Ukraine's Progress Toward the European Union,&#10;&#10;Вміст на основі ШІ може бути неправильним.">
            <a:extLst>
              <a:ext uri="{FF2B5EF4-FFF2-40B4-BE49-F238E27FC236}">
                <a16:creationId xmlns:a16="http://schemas.microsoft.com/office/drawing/2014/main" xmlns="" id="{377FE0B8-AD63-68DD-E8C3-BBB5DBCDE21F}"/>
              </a:ext>
            </a:extLst>
          </p:cNvPr>
          <p:cNvPicPr>
            <a:picLocks noChangeAspect="1"/>
          </p:cNvPicPr>
          <p:nvPr/>
        </p:nvPicPr>
        <p:blipFill>
          <a:blip r:embed="rId4"/>
          <a:stretch>
            <a:fillRect/>
          </a:stretch>
        </p:blipFill>
        <p:spPr>
          <a:xfrm>
            <a:off x="6240016" y="1924533"/>
            <a:ext cx="5328592" cy="3376675"/>
          </a:xfrm>
          <a:prstGeom prst="rect">
            <a:avLst/>
          </a:prstGeom>
        </p:spPr>
      </p:pic>
    </p:spTree>
    <p:extLst>
      <p:ext uri="{BB962C8B-B14F-4D97-AF65-F5344CB8AC3E}">
        <p14:creationId xmlns:p14="http://schemas.microsoft.com/office/powerpoint/2010/main" val="17873520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9C0502C-757B-7143-D09D-2297ED415899}"/>
              </a:ext>
            </a:extLst>
          </p:cNvPr>
          <p:cNvSpPr>
            <a:spLocks noGrp="1"/>
          </p:cNvSpPr>
          <p:nvPr>
            <p:ph type="ctrTitle"/>
          </p:nvPr>
        </p:nvSpPr>
        <p:spPr/>
        <p:txBody>
          <a:bodyPr>
            <a:normAutofit fontScale="90000"/>
          </a:bodyPr>
          <a:lstStyle/>
          <a:p>
            <a:r>
              <a:rPr lang="uk-UA" dirty="0"/>
              <a:t>Джерела </a:t>
            </a:r>
            <a:r>
              <a:rPr lang="uk-UA" dirty="0" err="1"/>
              <a:t>інформацїі</a:t>
            </a:r>
            <a:endParaRPr lang="en-GB" dirty="0"/>
          </a:p>
        </p:txBody>
      </p:sp>
      <p:sp>
        <p:nvSpPr>
          <p:cNvPr id="3" name="Місце для вмісту 2">
            <a:extLst>
              <a:ext uri="{FF2B5EF4-FFF2-40B4-BE49-F238E27FC236}">
                <a16:creationId xmlns:a16="http://schemas.microsoft.com/office/drawing/2014/main" xmlns="" id="{BECAB2EF-F253-BE44-7322-C110AEFB2641}"/>
              </a:ext>
            </a:extLst>
          </p:cNvPr>
          <p:cNvSpPr>
            <a:spLocks noGrp="1"/>
          </p:cNvSpPr>
          <p:nvPr>
            <p:ph idx="1"/>
          </p:nvPr>
        </p:nvSpPr>
        <p:spPr/>
        <p:txBody>
          <a:bodyPr/>
          <a:lstStyle/>
          <a:p>
            <a:pPr marL="0" indent="0">
              <a:buNone/>
            </a:pPr>
            <a:r>
              <a:rPr lang="uk-UA" dirty="0" err="1"/>
              <a:t>Проектний</a:t>
            </a:r>
            <a:r>
              <a:rPr lang="uk-UA" dirty="0"/>
              <a:t> офіс НУ ЛП: </a:t>
            </a:r>
            <a:r>
              <a:rPr lang="en-GB" dirty="0">
                <a:hlinkClick r:id="rId2"/>
              </a:rPr>
              <a:t>https://po.lpnu.ua/resources</a:t>
            </a:r>
            <a:endParaRPr lang="uk-UA" dirty="0"/>
          </a:p>
          <a:p>
            <a:pPr marL="0" indent="0">
              <a:buNone/>
            </a:pPr>
            <a:endParaRPr lang="en-GB" dirty="0"/>
          </a:p>
        </p:txBody>
      </p:sp>
      <p:pic>
        <p:nvPicPr>
          <p:cNvPr id="5" name="Рисунок 4" descr="The image is a link to useful materials for project preparation, including grants, guides, e-resources, and research funding.&#10;&#10;Вміст на основі ШІ може бути неправильним.">
            <a:extLst>
              <a:ext uri="{FF2B5EF4-FFF2-40B4-BE49-F238E27FC236}">
                <a16:creationId xmlns:a16="http://schemas.microsoft.com/office/drawing/2014/main" xmlns="" id="{2B985E2A-651E-B492-8631-1E7BEA567DF3}"/>
              </a:ext>
            </a:extLst>
          </p:cNvPr>
          <p:cNvPicPr>
            <a:picLocks noChangeAspect="1"/>
          </p:cNvPicPr>
          <p:nvPr/>
        </p:nvPicPr>
        <p:blipFill>
          <a:blip r:embed="rId3"/>
          <a:stretch>
            <a:fillRect/>
          </a:stretch>
        </p:blipFill>
        <p:spPr>
          <a:xfrm>
            <a:off x="263352" y="2348880"/>
            <a:ext cx="9120336" cy="2662120"/>
          </a:xfrm>
          <a:prstGeom prst="rect">
            <a:avLst/>
          </a:prstGeom>
        </p:spPr>
      </p:pic>
    </p:spTree>
    <p:extLst>
      <p:ext uri="{BB962C8B-B14F-4D97-AF65-F5344CB8AC3E}">
        <p14:creationId xmlns:p14="http://schemas.microsoft.com/office/powerpoint/2010/main" val="33045910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11162F3-9982-2D76-151D-778996F5627B}"/>
              </a:ext>
            </a:extLst>
          </p:cNvPr>
          <p:cNvSpPr>
            <a:spLocks noGrp="1"/>
          </p:cNvSpPr>
          <p:nvPr>
            <p:ph type="ctrTitle"/>
          </p:nvPr>
        </p:nvSpPr>
        <p:spPr>
          <a:xfrm>
            <a:off x="479376" y="1484784"/>
            <a:ext cx="10363200" cy="2689949"/>
          </a:xfrm>
        </p:spPr>
        <p:txBody>
          <a:bodyPr>
            <a:normAutofit/>
          </a:bodyPr>
          <a:lstStyle/>
          <a:p>
            <a:r>
              <a:rPr lang="uk-UA" sz="6000" dirty="0"/>
              <a:t>Питання, відповіді та обговорення</a:t>
            </a:r>
            <a:endParaRPr lang="en-US" dirty="0"/>
          </a:p>
        </p:txBody>
      </p:sp>
    </p:spTree>
    <p:extLst>
      <p:ext uri="{BB962C8B-B14F-4D97-AF65-F5344CB8AC3E}">
        <p14:creationId xmlns:p14="http://schemas.microsoft.com/office/powerpoint/2010/main" val="13323181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65178" y="855540"/>
            <a:ext cx="7772400" cy="629245"/>
          </a:xfrm>
        </p:spPr>
        <p:txBody>
          <a:bodyPr>
            <a:normAutofit fontScale="90000"/>
          </a:bodyPr>
          <a:lstStyle/>
          <a:p>
            <a:r>
              <a:rPr lang="uk-UA" sz="4000" b="1" dirty="0">
                <a:latin typeface="Verdana" panose="020B0604030504040204" pitchFamily="34" charset="0"/>
                <a:ea typeface="Verdana" panose="020B0604030504040204" pitchFamily="34" charset="0"/>
                <a:cs typeface="Verdana" panose="020B0604030504040204" pitchFamily="34" charset="0"/>
              </a:rPr>
              <a:t>Контакти</a:t>
            </a:r>
          </a:p>
        </p:txBody>
      </p:sp>
      <p:sp>
        <p:nvSpPr>
          <p:cNvPr id="3" name="Місце для вмісту 2"/>
          <p:cNvSpPr>
            <a:spLocks noGrp="1"/>
          </p:cNvSpPr>
          <p:nvPr>
            <p:ph idx="1"/>
          </p:nvPr>
        </p:nvSpPr>
        <p:spPr>
          <a:xfrm>
            <a:off x="479376" y="1504663"/>
            <a:ext cx="9525744" cy="4497797"/>
          </a:xfrm>
        </p:spPr>
        <p:txBody>
          <a:bodyPr>
            <a:normAutofit fontScale="92500" lnSpcReduction="10000"/>
          </a:bodyPr>
          <a:lstStyle/>
          <a:p>
            <a:pPr marL="0" indent="0">
              <a:buNone/>
            </a:pPr>
            <a:r>
              <a:rPr lang="uk-UA" sz="2800" b="1"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ГО “Агенція Європейських Інновацій” </a:t>
            </a:r>
            <a:endParaRPr lang="en-US" sz="2800" b="1"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b="1"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info@aei.org.ua</a:t>
            </a:r>
            <a:r>
              <a:rPr lang="uk-UA" b="1"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GB" b="1"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kul.ivan@gmail.com</a:t>
            </a:r>
          </a:p>
          <a:p>
            <a:pPr marL="0" indent="0">
              <a:buNone/>
            </a:pPr>
            <a:r>
              <a:rPr lang="uk-UA" dirty="0" err="1">
                <a:latin typeface="Verdana" panose="020B0604030504040204" pitchFamily="34" charset="0"/>
                <a:ea typeface="Verdana" panose="020B0604030504040204" pitchFamily="34" charset="0"/>
                <a:cs typeface="Verdana" panose="020B0604030504040204" pitchFamily="34" charset="0"/>
              </a:rPr>
              <a:t>Тел</a:t>
            </a:r>
            <a:r>
              <a:rPr lang="uk-UA" dirty="0">
                <a:latin typeface="Verdana" panose="020B0604030504040204" pitchFamily="34" charset="0"/>
                <a:ea typeface="Verdana" panose="020B0604030504040204" pitchFamily="34" charset="0"/>
                <a:cs typeface="Verdana" panose="020B0604030504040204" pitchFamily="34" charset="0"/>
              </a:rPr>
              <a:t>.</a:t>
            </a:r>
            <a:r>
              <a:rPr lang="en-GB" dirty="0">
                <a:latin typeface="Verdana" panose="020B0604030504040204" pitchFamily="34" charset="0"/>
                <a:ea typeface="Verdana" panose="020B0604030504040204" pitchFamily="34" charset="0"/>
                <a:cs typeface="Verdana" panose="020B0604030504040204" pitchFamily="34" charset="0"/>
              </a:rPr>
              <a:t>+380509292396</a:t>
            </a:r>
            <a:endParaRPr lang="uk-UA"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Email: </a:t>
            </a:r>
            <a:r>
              <a:rPr lang="en-US" dirty="0">
                <a:latin typeface="Verdana" panose="020B0604030504040204" pitchFamily="34" charset="0"/>
                <a:ea typeface="Verdana" panose="020B0604030504040204" pitchFamily="34" charset="0"/>
                <a:cs typeface="Verdana" panose="020B0604030504040204" pitchFamily="34" charset="0"/>
                <a:hlinkClick r:id="rId2"/>
              </a:rPr>
              <a:t>kul.ivan@gmail.com</a:t>
            </a:r>
            <a:r>
              <a:rPr lang="en-US" dirty="0">
                <a:latin typeface="Verdana" panose="020B0604030504040204" pitchFamily="34" charset="0"/>
                <a:ea typeface="Verdana" panose="020B0604030504040204" pitchFamily="34" charset="0"/>
                <a:cs typeface="Verdana" panose="020B0604030504040204" pitchFamily="34" charset="0"/>
              </a:rPr>
              <a:t> </a:t>
            </a:r>
            <a:endParaRPr lang="uk-UA"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uk-UA" sz="2200" b="1" dirty="0">
                <a:latin typeface="Calibri Light" panose="020F0302020204030204" pitchFamily="34" charset="0"/>
                <a:ea typeface="Calibri" panose="020F0502020204030204" pitchFamily="34" charset="0"/>
                <a:cs typeface="Times New Roman" panose="02020603050405020304" pitchFamily="18" charset="0"/>
              </a:rPr>
              <a:t>Розсилка</a:t>
            </a:r>
            <a:r>
              <a:rPr lang="uk-UA" sz="1800" i="1" dirty="0">
                <a:latin typeface="Calibri Light" panose="020F0302020204030204" pitchFamily="34" charset="0"/>
                <a:ea typeface="Calibri" panose="020F0502020204030204" pitchFamily="34" charset="0"/>
                <a:cs typeface="Times New Roman" panose="02020603050405020304" pitchFamily="18" charset="0"/>
              </a:rPr>
              <a:t/>
            </a:r>
            <a:br>
              <a:rPr lang="uk-UA" sz="1800" i="1" dirty="0">
                <a:latin typeface="Calibri Light" panose="020F0302020204030204" pitchFamily="34" charset="0"/>
                <a:ea typeface="Calibri" panose="020F0502020204030204" pitchFamily="34" charset="0"/>
                <a:cs typeface="Times New Roman" panose="02020603050405020304" pitchFamily="18" charset="0"/>
              </a:rPr>
            </a:br>
            <a:r>
              <a:rPr lang="en-US" sz="2000" dirty="0">
                <a:latin typeface="Calibri Light" panose="020F0302020204030204" pitchFamily="34" charset="0"/>
                <a:ea typeface="Calibri" panose="020F0502020204030204" pitchFamily="34" charset="0"/>
                <a:cs typeface="Times New Roman" panose="02020603050405020304" pitchFamily="18" charset="0"/>
                <a:hlinkClick r:id="rId3"/>
              </a:rPr>
              <a:t>https://groups.google.com/g/innoaei</a:t>
            </a:r>
            <a:r>
              <a:rPr lang="uk-UA" sz="2000" dirty="0">
                <a:latin typeface="Calibri Light" panose="020F0302020204030204" pitchFamily="34" charset="0"/>
                <a:ea typeface="Calibri" panose="020F0502020204030204" pitchFamily="34" charset="0"/>
                <a:cs typeface="Times New Roman" panose="02020603050405020304" pitchFamily="18" charset="0"/>
              </a:rPr>
              <a:t> </a:t>
            </a:r>
          </a:p>
          <a:p>
            <a:pPr marL="0" indent="0">
              <a:buNone/>
            </a:pPr>
            <a:r>
              <a:rPr lang="en-US" sz="2200" b="1" dirty="0">
                <a:latin typeface="Calibri Light" panose="020F0302020204030204" pitchFamily="34" charset="0"/>
                <a:cs typeface="Times New Roman" panose="02020603050405020304" pitchFamily="18" charset="0"/>
              </a:rPr>
              <a:t>Facebook </a:t>
            </a:r>
            <a:r>
              <a:rPr lang="en-US" sz="2000" dirty="0">
                <a:latin typeface="Calibri Light" panose="020F0302020204030204" pitchFamily="34" charset="0"/>
                <a:ea typeface="Calibri" panose="020F0502020204030204" pitchFamily="34" charset="0"/>
                <a:cs typeface="Times New Roman" panose="02020603050405020304" pitchFamily="18" charset="0"/>
              </a:rPr>
              <a:t/>
            </a:r>
            <a:br>
              <a:rPr lang="en-US" sz="2000" dirty="0">
                <a:latin typeface="Calibri Light" panose="020F0302020204030204" pitchFamily="34" charset="0"/>
                <a:ea typeface="Calibri" panose="020F0502020204030204" pitchFamily="34" charset="0"/>
                <a:cs typeface="Times New Roman" panose="02020603050405020304" pitchFamily="18" charset="0"/>
              </a:rPr>
            </a:br>
            <a:r>
              <a:rPr lang="en-US" sz="2000" dirty="0">
                <a:latin typeface="Calibri Light" panose="020F0302020204030204" pitchFamily="34" charset="0"/>
                <a:ea typeface="Calibri" panose="020F0502020204030204" pitchFamily="34" charset="0"/>
                <a:cs typeface="Times New Roman" panose="02020603050405020304" pitchFamily="18" charset="0"/>
                <a:hlinkClick r:id="rId4"/>
              </a:rPr>
              <a:t>https://www.facebook.com/InnoEU.UA</a:t>
            </a:r>
            <a:r>
              <a:rPr lang="en-US" sz="2000" dirty="0">
                <a:latin typeface="Calibri Light" panose="020F0302020204030204" pitchFamily="34" charset="0"/>
                <a:ea typeface="Calibri" panose="020F0502020204030204" pitchFamily="34" charset="0"/>
                <a:cs typeface="Times New Roman" panose="02020603050405020304" pitchFamily="18" charset="0"/>
              </a:rPr>
              <a:t> </a:t>
            </a:r>
            <a:endParaRPr lang="uk-UA" sz="2000" dirty="0">
              <a:latin typeface="Calibri Light" panose="020F0302020204030204" pitchFamily="34" charset="0"/>
              <a:ea typeface="Calibri" panose="020F0502020204030204" pitchFamily="34" charset="0"/>
              <a:cs typeface="Times New Roman" panose="02020603050405020304" pitchFamily="18" charset="0"/>
            </a:endParaRPr>
          </a:p>
          <a:p>
            <a:pPr marL="0" indent="0">
              <a:buNone/>
            </a:pPr>
            <a:endParaRPr lang="uk-UA" sz="1800" i="1" dirty="0">
              <a:latin typeface="Calibri Light" panose="020F0302020204030204" pitchFamily="34" charset="0"/>
              <a:ea typeface="Calibri" panose="020F0502020204030204" pitchFamily="34" charset="0"/>
              <a:cs typeface="Times New Roman" panose="02020603050405020304" pitchFamily="18" charset="0"/>
            </a:endParaRPr>
          </a:p>
          <a:p>
            <a:pPr marL="0" indent="0" algn="ctr">
              <a:buNone/>
            </a:pPr>
            <a:endParaRPr lang="uk-UA" sz="1800" i="1" dirty="0">
              <a:latin typeface="Calibri Light" panose="020F0302020204030204" pitchFamily="34" charset="0"/>
              <a:ea typeface="Calibri" panose="020F0502020204030204" pitchFamily="34" charset="0"/>
              <a:cs typeface="Times New Roman" panose="02020603050405020304" pitchFamily="18" charset="0"/>
            </a:endParaRPr>
          </a:p>
          <a:p>
            <a:pPr marL="0" indent="0" algn="ctr">
              <a:buNone/>
            </a:pPr>
            <a:r>
              <a:rPr lang="uk-UA" sz="1800" i="1" dirty="0">
                <a:latin typeface="Calibri Light" panose="020F0302020204030204" pitchFamily="34" charset="0"/>
                <a:ea typeface="Calibri" panose="020F0502020204030204" pitchFamily="34" charset="0"/>
                <a:cs typeface="Times New Roman" panose="02020603050405020304" pitchFamily="18" charset="0"/>
              </a:rPr>
              <a:t>Матеріал підготовлено за підтримки Європейського Союзу та Міжнародного Фонду «Відродження» в межах грантового компоненту </a:t>
            </a:r>
            <a:r>
              <a:rPr lang="uk-UA" sz="1800" i="1" dirty="0" err="1">
                <a:latin typeface="Calibri Light" panose="020F0302020204030204" pitchFamily="34" charset="0"/>
                <a:ea typeface="Calibri" panose="020F0502020204030204" pitchFamily="34" charset="0"/>
                <a:cs typeface="Times New Roman" panose="02020603050405020304" pitchFamily="18" charset="0"/>
              </a:rPr>
              <a:t>проєкту</a:t>
            </a:r>
            <a:r>
              <a:rPr lang="uk-UA" sz="1800" i="1" dirty="0">
                <a:latin typeface="Calibri Light" panose="020F0302020204030204" pitchFamily="34" charset="0"/>
                <a:ea typeface="Calibri" panose="020F0502020204030204" pitchFamily="34" charset="0"/>
                <a:cs typeface="Times New Roman" panose="02020603050405020304" pitchFamily="18" charset="0"/>
              </a:rPr>
              <a:t> EU4USociety . Матеріал відображає позицію авторів і не обов’язково відображає позицію Міжнародного фонду «Відродження» та Європейського Союзу».</a:t>
            </a:r>
            <a:endParaRPr lang="uk-UA"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uk-UA"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31286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4"/>
          <p:cNvSpPr/>
          <p:nvPr/>
        </p:nvSpPr>
        <p:spPr>
          <a:xfrm>
            <a:off x="535715" y="861658"/>
            <a:ext cx="3823527" cy="2641600"/>
          </a:xfrm>
          <a:prstGeom prst="roundRect">
            <a:avLst>
              <a:gd name="adj" fmla="val 16667"/>
            </a:avLst>
          </a:prstGeom>
          <a:solidFill>
            <a:srgbClr val="002060"/>
          </a:solidFill>
          <a:ln>
            <a:noFill/>
          </a:ln>
        </p:spPr>
        <p:txBody>
          <a:bodyPr spcFirstLastPara="1" wrap="square" lIns="72000" tIns="72000" rIns="72000" bIns="72000" anchor="t" anchorCtr="0">
            <a:noAutofit/>
          </a:bodyPr>
          <a:lstStyle/>
          <a:p>
            <a:pPr marL="0" marR="0" lvl="0" indent="0" algn="ctr" rtl="0">
              <a:spcBef>
                <a:spcPts val="0"/>
              </a:spcBef>
              <a:spcAft>
                <a:spcPts val="0"/>
              </a:spcAft>
              <a:buNone/>
            </a:pPr>
            <a:r>
              <a:rPr lang="ru-RU" sz="2800" b="1" baseline="-25000">
                <a:solidFill>
                  <a:srgbClr val="FFFFFF"/>
                </a:solidFill>
                <a:latin typeface="Arial"/>
                <a:ea typeface="Arial"/>
                <a:cs typeface="Arial"/>
                <a:sym typeface="Arial"/>
              </a:rPr>
              <a:t>Академічне та технічне ядро</a:t>
            </a:r>
            <a:endParaRPr sz="2800" b="1" baseline="-25000">
              <a:solidFill>
                <a:srgbClr val="FFFFFF"/>
              </a:solidFill>
              <a:latin typeface="Arial"/>
              <a:ea typeface="Arial"/>
              <a:cs typeface="Arial"/>
              <a:sym typeface="Arial"/>
            </a:endParaRPr>
          </a:p>
        </p:txBody>
      </p:sp>
      <p:grpSp>
        <p:nvGrpSpPr>
          <p:cNvPr id="153" name="Google Shape;153;p4"/>
          <p:cNvGrpSpPr/>
          <p:nvPr/>
        </p:nvGrpSpPr>
        <p:grpSpPr>
          <a:xfrm>
            <a:off x="660620" y="1445683"/>
            <a:ext cx="3384987" cy="1936705"/>
            <a:chOff x="517161" y="793"/>
            <a:chExt cx="3384987" cy="1936705"/>
          </a:xfrm>
        </p:grpSpPr>
        <p:sp>
          <p:nvSpPr>
            <p:cNvPr id="154" name="Google Shape;154;p4"/>
            <p:cNvSpPr/>
            <p:nvPr/>
          </p:nvSpPr>
          <p:spPr>
            <a:xfrm rot="10800000">
              <a:off x="963307" y="40869"/>
              <a:ext cx="2938841" cy="812141"/>
            </a:xfrm>
            <a:prstGeom prst="homePlate">
              <a:avLst>
                <a:gd name="adj" fmla="val 50000"/>
              </a:avLst>
            </a:prstGeom>
            <a:solidFill>
              <a:srgbClr val="8FAFFF"/>
            </a:solidFill>
            <a:ln w="12700" cap="flat" cmpd="sng">
              <a:solidFill>
                <a:srgbClr val="EEECE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txBox="1"/>
            <p:nvPr/>
          </p:nvSpPr>
          <p:spPr>
            <a:xfrm>
              <a:off x="1166342" y="40869"/>
              <a:ext cx="2735806" cy="812141"/>
            </a:xfrm>
            <a:prstGeom prst="rect">
              <a:avLst/>
            </a:prstGeom>
            <a:noFill/>
            <a:ln>
              <a:noFill/>
            </a:ln>
          </p:spPr>
          <p:txBody>
            <a:bodyPr spcFirstLastPara="1" wrap="square" lIns="627325" tIns="41900" rIns="78225" bIns="41900" anchor="ctr" anchorCtr="0">
              <a:noAutofit/>
            </a:bodyPr>
            <a:lstStyle/>
            <a:p>
              <a:pPr marL="0" marR="0" lvl="0" indent="0" algn="l" rtl="0">
                <a:lnSpc>
                  <a:spcPct val="90000"/>
                </a:lnSpc>
                <a:spcBef>
                  <a:spcPts val="0"/>
                </a:spcBef>
                <a:spcAft>
                  <a:spcPts val="0"/>
                </a:spcAft>
                <a:buClr>
                  <a:schemeClr val="dk1"/>
                </a:buClr>
                <a:buSzPts val="1100"/>
                <a:buFont typeface="Arial"/>
                <a:buNone/>
              </a:pPr>
              <a:r>
                <a:rPr lang="ru-RU" sz="1100" b="1">
                  <a:solidFill>
                    <a:schemeClr val="dk1"/>
                  </a:solidFill>
                  <a:latin typeface="Arial"/>
                  <a:ea typeface="Arial"/>
                  <a:cs typeface="Arial"/>
                  <a:sym typeface="Arial"/>
                </a:rPr>
                <a:t>НП НУЛП(координатор): </a:t>
              </a:r>
              <a:r>
                <a:rPr lang="ru-RU" sz="1100" b="0">
                  <a:solidFill>
                    <a:schemeClr val="dk1"/>
                  </a:solidFill>
                  <a:latin typeface="Arial"/>
                  <a:ea typeface="Arial"/>
                  <a:cs typeface="Arial"/>
                  <a:sym typeface="Arial"/>
                </a:rPr>
                <a:t>Тестування інфраструктури, технічна експертиза, керівник програми «Тестування перед інвестуванням»</a:t>
              </a:r>
              <a:endParaRPr sz="1100" b="0">
                <a:solidFill>
                  <a:schemeClr val="dk1"/>
                </a:solidFill>
                <a:latin typeface="Arial"/>
                <a:ea typeface="Arial"/>
                <a:cs typeface="Arial"/>
                <a:sym typeface="Arial"/>
              </a:endParaRPr>
            </a:p>
          </p:txBody>
        </p:sp>
        <p:sp>
          <p:nvSpPr>
            <p:cNvPr id="156" name="Google Shape;156;p4"/>
            <p:cNvSpPr/>
            <p:nvPr/>
          </p:nvSpPr>
          <p:spPr>
            <a:xfrm>
              <a:off x="517161" y="793"/>
              <a:ext cx="892293" cy="892293"/>
            </a:xfrm>
            <a:prstGeom prst="ellipse">
              <a:avLst/>
            </a:prstGeom>
            <a:blipFill rotWithShape="1">
              <a:blip r:embed="rId3">
                <a:alphaModFix/>
              </a:blip>
              <a:stretch>
                <a:fillRect l="-4000" r="-4000"/>
              </a:stretch>
            </a:blip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rot="10800000">
              <a:off x="959817" y="1172987"/>
              <a:ext cx="2938841" cy="687603"/>
            </a:xfrm>
            <a:prstGeom prst="homePlate">
              <a:avLst>
                <a:gd name="adj" fmla="val 50000"/>
              </a:avLst>
            </a:prstGeom>
            <a:solidFill>
              <a:srgbClr val="8FAFFF"/>
            </a:solidFill>
            <a:ln w="12700" cap="flat" cmpd="sng">
              <a:solidFill>
                <a:srgbClr val="EEECE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txBox="1"/>
            <p:nvPr/>
          </p:nvSpPr>
          <p:spPr>
            <a:xfrm>
              <a:off x="1131718" y="1172987"/>
              <a:ext cx="2766940" cy="687603"/>
            </a:xfrm>
            <a:prstGeom prst="rect">
              <a:avLst/>
            </a:prstGeom>
            <a:noFill/>
            <a:ln>
              <a:noFill/>
            </a:ln>
          </p:spPr>
          <p:txBody>
            <a:bodyPr spcFirstLastPara="1" wrap="square" lIns="627325" tIns="49525" rIns="92450" bIns="49525" anchor="ctr" anchorCtr="0">
              <a:noAutofit/>
            </a:bodyPr>
            <a:lstStyle/>
            <a:p>
              <a:pPr marL="0" marR="0" lvl="0" indent="0" algn="l" rtl="0">
                <a:lnSpc>
                  <a:spcPct val="90000"/>
                </a:lnSpc>
                <a:spcBef>
                  <a:spcPts val="0"/>
                </a:spcBef>
                <a:spcAft>
                  <a:spcPts val="0"/>
                </a:spcAft>
                <a:buClr>
                  <a:srgbClr val="000000"/>
                </a:buClr>
                <a:buSzPts val="1050"/>
                <a:buFont typeface="Arial"/>
                <a:buNone/>
              </a:pPr>
              <a:r>
                <a:rPr lang="ru-RU" sz="1050" b="1">
                  <a:solidFill>
                    <a:srgbClr val="000000"/>
                  </a:solidFill>
                  <a:latin typeface="Arial"/>
                  <a:ea typeface="Arial"/>
                  <a:cs typeface="Arial"/>
                  <a:sym typeface="Arial"/>
                </a:rPr>
                <a:t>НУЛП (кафедра ШІ): </a:t>
              </a:r>
              <a:r>
                <a:rPr lang="ru-RU" sz="1050" b="0">
                  <a:solidFill>
                    <a:srgbClr val="000000"/>
                  </a:solidFill>
                  <a:latin typeface="Arial"/>
                  <a:ea typeface="Arial"/>
                  <a:cs typeface="Arial"/>
                  <a:sym typeface="Arial"/>
                </a:rPr>
                <a:t>академічні дослідження, знання зі штучного інтелекту, лабораторії передових цифрових навичок</a:t>
              </a:r>
              <a:endParaRPr sz="1050" b="0">
                <a:solidFill>
                  <a:srgbClr val="000000"/>
                </a:solidFill>
                <a:latin typeface="Arial"/>
                <a:ea typeface="Arial"/>
                <a:cs typeface="Arial"/>
                <a:sym typeface="Arial"/>
              </a:endParaRPr>
            </a:p>
          </p:txBody>
        </p:sp>
        <p:sp>
          <p:nvSpPr>
            <p:cNvPr id="159" name="Google Shape;159;p4"/>
            <p:cNvSpPr/>
            <p:nvPr/>
          </p:nvSpPr>
          <p:spPr>
            <a:xfrm>
              <a:off x="539112" y="1096079"/>
              <a:ext cx="841419" cy="841419"/>
            </a:xfrm>
            <a:prstGeom prst="ellipse">
              <a:avLst/>
            </a:prstGeom>
            <a:blipFill rotWithShape="1">
              <a:blip r:embed="rId4">
                <a:alphaModFix/>
              </a:blip>
              <a:stretch>
                <a:fillRect l="-3000" r="-3000"/>
              </a:stretch>
            </a:blip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 name="Google Shape;160;p4"/>
          <p:cNvSpPr txBox="1">
            <a:spLocks noGrp="1"/>
          </p:cNvSpPr>
          <p:nvPr>
            <p:ph type="body" idx="3"/>
          </p:nvPr>
        </p:nvSpPr>
        <p:spPr>
          <a:xfrm>
            <a:off x="262800" y="128158"/>
            <a:ext cx="8964000" cy="595770"/>
          </a:xfrm>
          <a:prstGeom prst="rect">
            <a:avLst/>
          </a:prstGeom>
          <a:noFill/>
          <a:ln>
            <a:noFill/>
          </a:ln>
        </p:spPr>
        <p:txBody>
          <a:bodyPr spcFirstLastPara="1" wrap="square" lIns="0" tIns="0" rIns="0" bIns="0" anchor="ctr" anchorCtr="0">
            <a:noAutofit/>
          </a:bodyPr>
          <a:lstStyle/>
          <a:p>
            <a:pPr marL="0" lvl="0" indent="0" algn="ctr">
              <a:spcBef>
                <a:spcPts val="0"/>
              </a:spcBef>
            </a:pPr>
            <a:r>
              <a:rPr lang="ru-RU" sz="2000" b="1" dirty="0" err="1">
                <a:solidFill>
                  <a:srgbClr val="FF0000"/>
                </a:solidFill>
                <a:effectLst>
                  <a:outerShdw blurRad="38100" dist="38100" dir="2700000" algn="tl">
                    <a:srgbClr val="000000">
                      <a:alpha val="43137"/>
                    </a:srgbClr>
                  </a:outerShdw>
                </a:effectLst>
              </a:rPr>
              <a:t>Екосистема</a:t>
            </a:r>
            <a:r>
              <a:rPr lang="ru-RU" sz="2000" b="1" dirty="0">
                <a:solidFill>
                  <a:srgbClr val="FF0000"/>
                </a:solidFill>
                <a:effectLst>
                  <a:outerShdw blurRad="38100" dist="38100" dir="2700000" algn="tl">
                    <a:srgbClr val="000000">
                      <a:alpha val="43137"/>
                    </a:srgbClr>
                  </a:outerShdw>
                </a:effectLst>
              </a:rPr>
              <a:t> </a:t>
            </a:r>
            <a:r>
              <a:rPr lang="ru-RU" sz="2000" b="1" dirty="0" err="1">
                <a:solidFill>
                  <a:srgbClr val="FF0000"/>
                </a:solidFill>
                <a:effectLst>
                  <a:outerShdw blurRad="38100" dist="38100" dir="2700000" algn="tl">
                    <a:srgbClr val="000000">
                      <a:alpha val="43137"/>
                    </a:srgbClr>
                  </a:outerShdw>
                </a:effectLst>
              </a:rPr>
              <a:t>Консорціуму</a:t>
            </a:r>
            <a:r>
              <a:rPr lang="ru-RU" sz="2000" b="1" dirty="0">
                <a:solidFill>
                  <a:srgbClr val="FF0000"/>
                </a:solidFill>
                <a:effectLst>
                  <a:outerShdw blurRad="38100" dist="38100" dir="2700000" algn="tl">
                    <a:srgbClr val="000000">
                      <a:alpha val="43137"/>
                    </a:srgbClr>
                  </a:outerShdw>
                </a:effectLst>
              </a:rPr>
              <a:t> </a:t>
            </a:r>
            <a:r>
              <a:rPr lang="en-GB" sz="2000" b="1" dirty="0">
                <a:solidFill>
                  <a:srgbClr val="FF0000"/>
                </a:solidFill>
                <a:effectLst>
                  <a:outerShdw blurRad="38100" dist="38100" dir="2700000" algn="tl">
                    <a:srgbClr val="000000">
                      <a:alpha val="43137"/>
                    </a:srgbClr>
                  </a:outerShdw>
                </a:effectLst>
              </a:rPr>
              <a:t>EDIH</a:t>
            </a:r>
            <a:endParaRPr sz="2000" dirty="0"/>
          </a:p>
        </p:txBody>
      </p:sp>
      <p:sp>
        <p:nvSpPr>
          <p:cNvPr id="161" name="Google Shape;161;p4"/>
          <p:cNvSpPr/>
          <p:nvPr/>
        </p:nvSpPr>
        <p:spPr>
          <a:xfrm>
            <a:off x="535715" y="3640988"/>
            <a:ext cx="3823527" cy="2641600"/>
          </a:xfrm>
          <a:prstGeom prst="roundRect">
            <a:avLst>
              <a:gd name="adj" fmla="val 16667"/>
            </a:avLst>
          </a:prstGeom>
          <a:solidFill>
            <a:srgbClr val="002060"/>
          </a:solidFill>
          <a:ln>
            <a:noFill/>
          </a:ln>
        </p:spPr>
        <p:txBody>
          <a:bodyPr spcFirstLastPara="1" wrap="square" lIns="72000" tIns="72000" rIns="72000" bIns="72000" anchor="t" anchorCtr="0">
            <a:noAutofit/>
          </a:bodyPr>
          <a:lstStyle/>
          <a:p>
            <a:pPr marL="0" marR="0" lvl="0" indent="0" algn="ctr" rtl="0">
              <a:spcBef>
                <a:spcPts val="0"/>
              </a:spcBef>
              <a:spcAft>
                <a:spcPts val="0"/>
              </a:spcAft>
              <a:buNone/>
            </a:pPr>
            <a:r>
              <a:rPr lang="ru-RU" sz="2800" b="1" baseline="-25000">
                <a:solidFill>
                  <a:srgbClr val="FFFFFF"/>
                </a:solidFill>
                <a:latin typeface="Arial"/>
                <a:ea typeface="Arial"/>
                <a:cs typeface="Arial"/>
                <a:sym typeface="Arial"/>
              </a:rPr>
              <a:t>Соціальна інтеграція</a:t>
            </a:r>
            <a:endParaRPr sz="2800" b="1" baseline="-25000">
              <a:solidFill>
                <a:srgbClr val="FFFFFF"/>
              </a:solidFill>
              <a:latin typeface="Arial"/>
              <a:ea typeface="Arial"/>
              <a:cs typeface="Arial"/>
              <a:sym typeface="Arial"/>
            </a:endParaRPr>
          </a:p>
        </p:txBody>
      </p:sp>
      <p:grpSp>
        <p:nvGrpSpPr>
          <p:cNvPr id="162" name="Google Shape;162;p4"/>
          <p:cNvGrpSpPr/>
          <p:nvPr/>
        </p:nvGrpSpPr>
        <p:grpSpPr>
          <a:xfrm>
            <a:off x="660620" y="4224857"/>
            <a:ext cx="3384987" cy="1937017"/>
            <a:chOff x="517161" y="637"/>
            <a:chExt cx="3384987" cy="1937017"/>
          </a:xfrm>
        </p:grpSpPr>
        <p:sp>
          <p:nvSpPr>
            <p:cNvPr id="163" name="Google Shape;163;p4"/>
            <p:cNvSpPr/>
            <p:nvPr/>
          </p:nvSpPr>
          <p:spPr>
            <a:xfrm rot="10800000">
              <a:off x="963307" y="40712"/>
              <a:ext cx="2938841" cy="812141"/>
            </a:xfrm>
            <a:prstGeom prst="homePlate">
              <a:avLst>
                <a:gd name="adj" fmla="val 50000"/>
              </a:avLst>
            </a:prstGeom>
            <a:solidFill>
              <a:srgbClr val="8FAFFF"/>
            </a:solidFill>
            <a:ln w="12700" cap="flat" cmpd="sng">
              <a:solidFill>
                <a:srgbClr val="EEECE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txBox="1"/>
            <p:nvPr/>
          </p:nvSpPr>
          <p:spPr>
            <a:xfrm>
              <a:off x="1166342" y="40712"/>
              <a:ext cx="2735806" cy="812141"/>
            </a:xfrm>
            <a:prstGeom prst="rect">
              <a:avLst/>
            </a:prstGeom>
            <a:noFill/>
            <a:ln>
              <a:noFill/>
            </a:ln>
          </p:spPr>
          <p:txBody>
            <a:bodyPr spcFirstLastPara="1" wrap="square" lIns="627325" tIns="49525" rIns="92450" bIns="49525" anchor="ctr" anchorCtr="0">
              <a:noAutofit/>
            </a:bodyPr>
            <a:lstStyle/>
            <a:p>
              <a:pPr marL="0" marR="0" lvl="0" indent="0" algn="ctr" rtl="0">
                <a:lnSpc>
                  <a:spcPct val="90000"/>
                </a:lnSpc>
                <a:spcBef>
                  <a:spcPts val="0"/>
                </a:spcBef>
                <a:spcAft>
                  <a:spcPts val="0"/>
                </a:spcAft>
                <a:buClr>
                  <a:schemeClr val="dk1"/>
                </a:buClr>
                <a:buSzPts val="1300"/>
                <a:buFont typeface="Arial"/>
                <a:buNone/>
              </a:pPr>
              <a:r>
                <a:rPr lang="ru-RU" sz="1300" b="1">
                  <a:solidFill>
                    <a:schemeClr val="dk1"/>
                  </a:solidFill>
                  <a:latin typeface="Arial"/>
                  <a:ea typeface="Arial"/>
                  <a:cs typeface="Arial"/>
                  <a:sym typeface="Arial"/>
                </a:rPr>
                <a:t>Інститут Міста: </a:t>
              </a:r>
              <a:r>
                <a:rPr lang="ru-RU" sz="1300" b="0">
                  <a:solidFill>
                    <a:schemeClr val="dk1"/>
                  </a:solidFill>
                  <a:latin typeface="Arial"/>
                  <a:ea typeface="Arial"/>
                  <a:cs typeface="Arial"/>
                  <a:sym typeface="Arial"/>
                </a:rPr>
                <a:t>Муніципальна експертиза, залучення місцевої влади</a:t>
              </a:r>
              <a:endParaRPr sz="1300" b="0">
                <a:solidFill>
                  <a:schemeClr val="dk1"/>
                </a:solidFill>
                <a:latin typeface="Arial"/>
                <a:ea typeface="Arial"/>
                <a:cs typeface="Arial"/>
                <a:sym typeface="Arial"/>
              </a:endParaRPr>
            </a:p>
          </p:txBody>
        </p:sp>
        <p:sp>
          <p:nvSpPr>
            <p:cNvPr id="165" name="Google Shape;165;p4"/>
            <p:cNvSpPr/>
            <p:nvPr/>
          </p:nvSpPr>
          <p:spPr>
            <a:xfrm>
              <a:off x="517161" y="637"/>
              <a:ext cx="892293" cy="892293"/>
            </a:xfrm>
            <a:prstGeom prst="ellipse">
              <a:avLst/>
            </a:prstGeom>
            <a:blipFill rotWithShape="1">
              <a:blip r:embed="rId5">
                <a:alphaModFix/>
              </a:blip>
              <a:stretch>
                <a:fillRect/>
              </a:stretch>
            </a:blip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rot="10800000">
              <a:off x="959817" y="1095922"/>
              <a:ext cx="2938841" cy="841732"/>
            </a:xfrm>
            <a:prstGeom prst="homePlate">
              <a:avLst>
                <a:gd name="adj" fmla="val 50000"/>
              </a:avLst>
            </a:prstGeom>
            <a:solidFill>
              <a:srgbClr val="8FAFFF"/>
            </a:solidFill>
            <a:ln w="12700" cap="flat" cmpd="sng">
              <a:solidFill>
                <a:srgbClr val="EEECE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txBox="1"/>
            <p:nvPr/>
          </p:nvSpPr>
          <p:spPr>
            <a:xfrm>
              <a:off x="1170250" y="1095922"/>
              <a:ext cx="2728408" cy="841732"/>
            </a:xfrm>
            <a:prstGeom prst="rect">
              <a:avLst/>
            </a:prstGeom>
            <a:noFill/>
            <a:ln>
              <a:noFill/>
            </a:ln>
          </p:spPr>
          <p:txBody>
            <a:bodyPr spcFirstLastPara="1" wrap="square" lIns="627325" tIns="49525" rIns="92450" bIns="49525" anchor="ctr" anchorCtr="0">
              <a:noAutofit/>
            </a:bodyPr>
            <a:lstStyle/>
            <a:p>
              <a:pPr marL="0" marR="0" lvl="0" indent="0" algn="ctr" rtl="0">
                <a:lnSpc>
                  <a:spcPct val="90000"/>
                </a:lnSpc>
                <a:spcBef>
                  <a:spcPts val="0"/>
                </a:spcBef>
                <a:spcAft>
                  <a:spcPts val="0"/>
                </a:spcAft>
                <a:buClr>
                  <a:schemeClr val="dk1"/>
                </a:buClr>
                <a:buSzPts val="1200"/>
                <a:buFont typeface="Arial"/>
                <a:buNone/>
              </a:pPr>
              <a:r>
                <a:rPr lang="ru-RU" sz="1200" b="1">
                  <a:solidFill>
                    <a:schemeClr val="dk1"/>
                  </a:solidFill>
                  <a:latin typeface="Arial"/>
                  <a:ea typeface="Arial"/>
                  <a:cs typeface="Arial"/>
                  <a:sym typeface="Arial"/>
                </a:rPr>
                <a:t>EasyBusiness: </a:t>
              </a:r>
              <a:r>
                <a:rPr lang="ru-RU" sz="1200" b="0">
                  <a:solidFill>
                    <a:schemeClr val="dk1"/>
                  </a:solidFill>
                  <a:latin typeface="Arial"/>
                  <a:ea typeface="Arial"/>
                  <a:cs typeface="Arial"/>
                  <a:sym typeface="Arial"/>
                </a:rPr>
                <a:t>Комунікація, видимість, інформаційно-просвітницька робота</a:t>
              </a:r>
              <a:endParaRPr sz="1200" b="0">
                <a:solidFill>
                  <a:schemeClr val="dk1"/>
                </a:solidFill>
                <a:latin typeface="Arial"/>
                <a:ea typeface="Arial"/>
                <a:cs typeface="Arial"/>
                <a:sym typeface="Arial"/>
              </a:endParaRPr>
            </a:p>
          </p:txBody>
        </p:sp>
        <p:sp>
          <p:nvSpPr>
            <p:cNvPr id="168" name="Google Shape;168;p4"/>
            <p:cNvSpPr/>
            <p:nvPr/>
          </p:nvSpPr>
          <p:spPr>
            <a:xfrm>
              <a:off x="539112" y="1096079"/>
              <a:ext cx="841419" cy="841419"/>
            </a:xfrm>
            <a:prstGeom prst="ellipse">
              <a:avLst/>
            </a:prstGeom>
            <a:blipFill rotWithShape="1">
              <a:blip r:embed="rId6">
                <a:alphaModFix/>
              </a:blip>
              <a:stretch>
                <a:fillRect l="-4000" r="-4000"/>
              </a:stretch>
            </a:blip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4"/>
          <p:cNvSpPr/>
          <p:nvPr/>
        </p:nvSpPr>
        <p:spPr>
          <a:xfrm>
            <a:off x="4548915" y="861658"/>
            <a:ext cx="3823527" cy="2641600"/>
          </a:xfrm>
          <a:prstGeom prst="roundRect">
            <a:avLst>
              <a:gd name="adj" fmla="val 16667"/>
            </a:avLst>
          </a:prstGeom>
          <a:solidFill>
            <a:srgbClr val="002060"/>
          </a:solidFill>
          <a:ln>
            <a:noFill/>
          </a:ln>
        </p:spPr>
        <p:txBody>
          <a:bodyPr spcFirstLastPara="1" wrap="square" lIns="72000" tIns="72000" rIns="72000" bIns="72000" anchor="t" anchorCtr="0">
            <a:noAutofit/>
          </a:bodyPr>
          <a:lstStyle/>
          <a:p>
            <a:pPr marL="0" marR="0" lvl="0" indent="0" algn="ctr" rtl="0">
              <a:spcBef>
                <a:spcPts val="0"/>
              </a:spcBef>
              <a:spcAft>
                <a:spcPts val="0"/>
              </a:spcAft>
              <a:buNone/>
            </a:pPr>
            <a:r>
              <a:rPr lang="ru-RU" sz="2400" b="1" baseline="-25000">
                <a:solidFill>
                  <a:srgbClr val="FFFFFF"/>
                </a:solidFill>
                <a:latin typeface="Arial"/>
                <a:ea typeface="Arial"/>
                <a:cs typeface="Arial"/>
                <a:sym typeface="Arial"/>
              </a:rPr>
              <a:t>Бізнес та фінансовий механізм</a:t>
            </a:r>
            <a:endParaRPr sz="2400" b="1" baseline="-25000">
              <a:solidFill>
                <a:srgbClr val="FFFFFF"/>
              </a:solidFill>
              <a:latin typeface="Arial"/>
              <a:ea typeface="Arial"/>
              <a:cs typeface="Arial"/>
              <a:sym typeface="Arial"/>
            </a:endParaRPr>
          </a:p>
        </p:txBody>
      </p:sp>
      <p:grpSp>
        <p:nvGrpSpPr>
          <p:cNvPr id="170" name="Google Shape;170;p4"/>
          <p:cNvGrpSpPr/>
          <p:nvPr/>
        </p:nvGrpSpPr>
        <p:grpSpPr>
          <a:xfrm>
            <a:off x="4678127" y="1445454"/>
            <a:ext cx="3376373" cy="1941443"/>
            <a:chOff x="521468" y="564"/>
            <a:chExt cx="3376373" cy="1941443"/>
          </a:xfrm>
        </p:grpSpPr>
        <p:sp>
          <p:nvSpPr>
            <p:cNvPr id="171" name="Google Shape;171;p4"/>
            <p:cNvSpPr/>
            <p:nvPr/>
          </p:nvSpPr>
          <p:spPr>
            <a:xfrm rot="10800000">
              <a:off x="959000" y="39866"/>
              <a:ext cx="2938841" cy="796459"/>
            </a:xfrm>
            <a:prstGeom prst="homePlate">
              <a:avLst>
                <a:gd name="adj" fmla="val 50000"/>
              </a:avLst>
            </a:prstGeom>
            <a:solidFill>
              <a:srgbClr val="8FAFFF"/>
            </a:solidFill>
            <a:ln w="12700" cap="flat" cmpd="sng">
              <a:solidFill>
                <a:srgbClr val="EEECE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txBox="1"/>
            <p:nvPr/>
          </p:nvSpPr>
          <p:spPr>
            <a:xfrm>
              <a:off x="1158115" y="39866"/>
              <a:ext cx="2739726" cy="796459"/>
            </a:xfrm>
            <a:prstGeom prst="rect">
              <a:avLst/>
            </a:prstGeom>
            <a:noFill/>
            <a:ln>
              <a:noFill/>
            </a:ln>
          </p:spPr>
          <p:txBody>
            <a:bodyPr spcFirstLastPara="1" wrap="square" lIns="627325" tIns="49525" rIns="92450" bIns="49525" anchor="ctr" anchorCtr="0">
              <a:noAutofit/>
            </a:bodyPr>
            <a:lstStyle/>
            <a:p>
              <a:pPr marL="0" marR="0" lvl="0" indent="0" algn="l" rtl="0">
                <a:lnSpc>
                  <a:spcPct val="90000"/>
                </a:lnSpc>
                <a:spcBef>
                  <a:spcPts val="0"/>
                </a:spcBef>
                <a:spcAft>
                  <a:spcPts val="0"/>
                </a:spcAft>
                <a:buClr>
                  <a:srgbClr val="000000"/>
                </a:buClr>
                <a:buSzPts val="1300"/>
                <a:buFont typeface="Arial"/>
                <a:buNone/>
              </a:pPr>
              <a:r>
                <a:rPr lang="ru-RU" sz="1300" b="1">
                  <a:solidFill>
                    <a:srgbClr val="000000"/>
                  </a:solidFill>
                  <a:latin typeface="Arial"/>
                  <a:ea typeface="Arial"/>
                  <a:cs typeface="Arial"/>
                  <a:sym typeface="Arial"/>
                </a:rPr>
                <a:t>Civitta UA: </a:t>
              </a:r>
              <a:r>
                <a:rPr lang="ru-RU" sz="1300" b="0">
                  <a:solidFill>
                    <a:srgbClr val="000000"/>
                  </a:solidFill>
                  <a:latin typeface="Arial"/>
                  <a:ea typeface="Arial"/>
                  <a:cs typeface="Arial"/>
                  <a:sym typeface="Arial"/>
                </a:rPr>
                <a:t>Стратегії фінансування, зв'язки з інвесторами, акселерація</a:t>
              </a:r>
              <a:endParaRPr sz="1300" b="0">
                <a:solidFill>
                  <a:srgbClr val="000000"/>
                </a:solidFill>
                <a:latin typeface="Arial"/>
                <a:ea typeface="Arial"/>
                <a:cs typeface="Arial"/>
                <a:sym typeface="Arial"/>
              </a:endParaRPr>
            </a:p>
          </p:txBody>
        </p:sp>
        <p:sp>
          <p:nvSpPr>
            <p:cNvPr id="173" name="Google Shape;173;p4"/>
            <p:cNvSpPr/>
            <p:nvPr/>
          </p:nvSpPr>
          <p:spPr>
            <a:xfrm>
              <a:off x="521468" y="564"/>
              <a:ext cx="875063" cy="875063"/>
            </a:xfrm>
            <a:prstGeom prst="ellipse">
              <a:avLst/>
            </a:prstGeom>
            <a:blipFill rotWithShape="1">
              <a:blip r:embed="rId7">
                <a:alphaModFix/>
              </a:blip>
              <a:stretch>
                <a:fillRect l="-6000" r="-6000"/>
              </a:stretch>
            </a:blip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rot="10800000">
              <a:off x="955755" y="1074701"/>
              <a:ext cx="2938841" cy="867306"/>
            </a:xfrm>
            <a:prstGeom prst="homePlate">
              <a:avLst>
                <a:gd name="adj" fmla="val 50000"/>
              </a:avLst>
            </a:prstGeom>
            <a:solidFill>
              <a:srgbClr val="8FAFFF"/>
            </a:solidFill>
            <a:ln w="12700" cap="flat" cmpd="sng">
              <a:solidFill>
                <a:srgbClr val="EEECE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txBox="1"/>
            <p:nvPr/>
          </p:nvSpPr>
          <p:spPr>
            <a:xfrm>
              <a:off x="1172581" y="1074701"/>
              <a:ext cx="2722015" cy="867306"/>
            </a:xfrm>
            <a:prstGeom prst="rect">
              <a:avLst/>
            </a:prstGeom>
            <a:noFill/>
            <a:ln>
              <a:noFill/>
            </a:ln>
          </p:spPr>
          <p:txBody>
            <a:bodyPr spcFirstLastPara="1" wrap="square" lIns="627325" tIns="49525" rIns="92450" bIns="49525"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ru-RU" sz="1400" b="1">
                  <a:solidFill>
                    <a:schemeClr val="dk1"/>
                  </a:solidFill>
                  <a:latin typeface="Arial"/>
                  <a:ea typeface="Arial"/>
                  <a:cs typeface="Arial"/>
                  <a:sym typeface="Arial"/>
                </a:rPr>
                <a:t>Diia.Business</a:t>
              </a:r>
              <a:r>
                <a:rPr lang="ru-RU" sz="1400">
                  <a:solidFill>
                    <a:schemeClr val="dk1"/>
                  </a:solidFill>
                  <a:latin typeface="Arial"/>
                  <a:ea typeface="Arial"/>
                  <a:cs typeface="Arial"/>
                  <a:sym typeface="Arial"/>
                </a:rPr>
                <a:t>: </a:t>
              </a:r>
              <a:r>
                <a:rPr lang="ru-RU" sz="1200">
                  <a:solidFill>
                    <a:schemeClr val="dk1"/>
                  </a:solidFill>
                  <a:latin typeface="Arial"/>
                  <a:ea typeface="Arial"/>
                  <a:cs typeface="Arial"/>
                  <a:sym typeface="Arial"/>
                </a:rPr>
                <a:t>Навчання навичок, консультації для МСП, семінари з підтримки бізнесу</a:t>
              </a:r>
              <a:endParaRPr sz="1400">
                <a:solidFill>
                  <a:schemeClr val="dk1"/>
                </a:solidFill>
                <a:latin typeface="Arial"/>
                <a:ea typeface="Arial"/>
                <a:cs typeface="Arial"/>
                <a:sym typeface="Arial"/>
              </a:endParaRPr>
            </a:p>
          </p:txBody>
        </p:sp>
        <p:sp>
          <p:nvSpPr>
            <p:cNvPr id="176" name="Google Shape;176;p4"/>
            <p:cNvSpPr/>
            <p:nvPr/>
          </p:nvSpPr>
          <p:spPr>
            <a:xfrm>
              <a:off x="542996" y="1095768"/>
              <a:ext cx="825172" cy="825172"/>
            </a:xfrm>
            <a:prstGeom prst="ellipse">
              <a:avLst/>
            </a:prstGeom>
            <a:blipFill rotWithShape="1">
              <a:blip r:embed="rId8">
                <a:alphaModFix/>
              </a:blip>
              <a:stretch>
                <a:fillRect/>
              </a:stretch>
            </a:blip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4"/>
          <p:cNvSpPr/>
          <p:nvPr/>
        </p:nvSpPr>
        <p:spPr>
          <a:xfrm>
            <a:off x="4548915" y="3640988"/>
            <a:ext cx="3823527" cy="2641600"/>
          </a:xfrm>
          <a:prstGeom prst="roundRect">
            <a:avLst>
              <a:gd name="adj" fmla="val 16667"/>
            </a:avLst>
          </a:prstGeom>
          <a:solidFill>
            <a:srgbClr val="002060"/>
          </a:solidFill>
          <a:ln>
            <a:noFill/>
          </a:ln>
        </p:spPr>
        <p:txBody>
          <a:bodyPr spcFirstLastPara="1" wrap="square" lIns="72000" tIns="72000" rIns="72000" bIns="72000" anchor="t" anchorCtr="0">
            <a:noAutofit/>
          </a:bodyPr>
          <a:lstStyle/>
          <a:p>
            <a:pPr marL="0" marR="0" lvl="0" indent="0" algn="ctr" rtl="0">
              <a:spcBef>
                <a:spcPts val="0"/>
              </a:spcBef>
              <a:spcAft>
                <a:spcPts val="0"/>
              </a:spcAft>
              <a:buNone/>
            </a:pPr>
            <a:r>
              <a:rPr lang="ru-RU" sz="2800" b="1" baseline="-25000">
                <a:solidFill>
                  <a:srgbClr val="FFFFFF"/>
                </a:solidFill>
                <a:latin typeface="Arial"/>
                <a:ea typeface="Arial"/>
                <a:cs typeface="Arial"/>
                <a:sym typeface="Arial"/>
              </a:rPr>
              <a:t>Європейська інтеграція</a:t>
            </a:r>
            <a:endParaRPr sz="2800" b="1" baseline="-25000">
              <a:solidFill>
                <a:srgbClr val="FFFFFF"/>
              </a:solidFill>
              <a:latin typeface="Arial"/>
              <a:ea typeface="Arial"/>
              <a:cs typeface="Arial"/>
              <a:sym typeface="Arial"/>
            </a:endParaRPr>
          </a:p>
        </p:txBody>
      </p:sp>
      <p:grpSp>
        <p:nvGrpSpPr>
          <p:cNvPr id="178" name="Google Shape;178;p4"/>
          <p:cNvGrpSpPr/>
          <p:nvPr/>
        </p:nvGrpSpPr>
        <p:grpSpPr>
          <a:xfrm>
            <a:off x="4673820" y="4225013"/>
            <a:ext cx="3384987" cy="1936705"/>
            <a:chOff x="517161" y="793"/>
            <a:chExt cx="3384987" cy="1936705"/>
          </a:xfrm>
        </p:grpSpPr>
        <p:sp>
          <p:nvSpPr>
            <p:cNvPr id="179" name="Google Shape;179;p4"/>
            <p:cNvSpPr/>
            <p:nvPr/>
          </p:nvSpPr>
          <p:spPr>
            <a:xfrm rot="10800000">
              <a:off x="963307" y="40869"/>
              <a:ext cx="2938841" cy="812141"/>
            </a:xfrm>
            <a:prstGeom prst="homePlate">
              <a:avLst>
                <a:gd name="adj" fmla="val 50000"/>
              </a:avLst>
            </a:prstGeom>
            <a:solidFill>
              <a:srgbClr val="8FAFFF"/>
            </a:solidFill>
            <a:ln w="12700" cap="flat" cmpd="sng">
              <a:solidFill>
                <a:srgbClr val="EEECE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txBox="1"/>
            <p:nvPr/>
          </p:nvSpPr>
          <p:spPr>
            <a:xfrm>
              <a:off x="1166342" y="40869"/>
              <a:ext cx="2735806" cy="812141"/>
            </a:xfrm>
            <a:prstGeom prst="rect">
              <a:avLst/>
            </a:prstGeom>
            <a:noFill/>
            <a:ln>
              <a:noFill/>
            </a:ln>
          </p:spPr>
          <p:txBody>
            <a:bodyPr spcFirstLastPara="1" wrap="square" lIns="627325" tIns="49525" rIns="92450" bIns="49525" anchor="ctr" anchorCtr="0">
              <a:noAutofit/>
            </a:bodyPr>
            <a:lstStyle/>
            <a:p>
              <a:pPr marL="0" marR="0" lvl="0" indent="0" algn="ctr" rtl="0">
                <a:lnSpc>
                  <a:spcPct val="90000"/>
                </a:lnSpc>
                <a:spcBef>
                  <a:spcPts val="0"/>
                </a:spcBef>
                <a:spcAft>
                  <a:spcPts val="0"/>
                </a:spcAft>
                <a:buClr>
                  <a:schemeClr val="dk1"/>
                </a:buClr>
                <a:buSzPts val="1300"/>
                <a:buFont typeface="Arial"/>
                <a:buNone/>
              </a:pPr>
              <a:r>
                <a:rPr lang="ru-RU" sz="1300" b="1">
                  <a:solidFill>
                    <a:schemeClr val="dk1"/>
                  </a:solidFill>
                  <a:latin typeface="Arial"/>
                  <a:ea typeface="Arial"/>
                  <a:cs typeface="Arial"/>
                  <a:sym typeface="Arial"/>
                </a:rPr>
                <a:t>Lviv Tech Cluster: </a:t>
              </a:r>
              <a:r>
                <a:rPr lang="ru-RU" sz="1300" b="0">
                  <a:solidFill>
                    <a:schemeClr val="dk1"/>
                  </a:solidFill>
                  <a:latin typeface="Arial"/>
                  <a:ea typeface="Arial"/>
                  <a:cs typeface="Arial"/>
                  <a:sym typeface="Arial"/>
                </a:rPr>
                <a:t>Спільнота технологічного бізнесу, інтеграція стартапів</a:t>
              </a:r>
              <a:endParaRPr sz="1300" b="0">
                <a:solidFill>
                  <a:schemeClr val="dk1"/>
                </a:solidFill>
                <a:latin typeface="Arial"/>
                <a:ea typeface="Arial"/>
                <a:cs typeface="Arial"/>
                <a:sym typeface="Arial"/>
              </a:endParaRPr>
            </a:p>
          </p:txBody>
        </p:sp>
        <p:sp>
          <p:nvSpPr>
            <p:cNvPr id="181" name="Google Shape;181;p4"/>
            <p:cNvSpPr/>
            <p:nvPr/>
          </p:nvSpPr>
          <p:spPr>
            <a:xfrm>
              <a:off x="517161" y="793"/>
              <a:ext cx="892293" cy="892293"/>
            </a:xfrm>
            <a:prstGeom prst="ellipse">
              <a:avLst/>
            </a:prstGeom>
            <a:blipFill rotWithShape="1">
              <a:blip r:embed="rId9">
                <a:alphaModFix/>
              </a:blip>
              <a:stretch>
                <a:fillRect l="-4000" r="-4000"/>
              </a:stretch>
            </a:blip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rot="10800000">
              <a:off x="959817" y="1172987"/>
              <a:ext cx="2938841" cy="687603"/>
            </a:xfrm>
            <a:prstGeom prst="homePlate">
              <a:avLst>
                <a:gd name="adj" fmla="val 50000"/>
              </a:avLst>
            </a:prstGeom>
            <a:solidFill>
              <a:srgbClr val="8FAFFF"/>
            </a:solidFill>
            <a:ln w="12700" cap="flat" cmpd="sng">
              <a:solidFill>
                <a:srgbClr val="EEECE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txBox="1"/>
            <p:nvPr/>
          </p:nvSpPr>
          <p:spPr>
            <a:xfrm>
              <a:off x="1131718" y="1172987"/>
              <a:ext cx="2766940" cy="687603"/>
            </a:xfrm>
            <a:prstGeom prst="rect">
              <a:avLst/>
            </a:prstGeom>
            <a:noFill/>
            <a:ln>
              <a:noFill/>
            </a:ln>
          </p:spPr>
          <p:txBody>
            <a:bodyPr spcFirstLastPara="1" wrap="square" lIns="627325" tIns="49525" rIns="92450" bIns="49525"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ru-RU" sz="1400" b="1">
                  <a:solidFill>
                    <a:schemeClr val="dk1"/>
                  </a:solidFill>
                  <a:latin typeface="Arial"/>
                  <a:ea typeface="Arial"/>
                  <a:cs typeface="Arial"/>
                  <a:sym typeface="Arial"/>
                </a:rPr>
                <a:t>АЄІ: </a:t>
              </a:r>
              <a:r>
                <a:rPr lang="ru-RU" sz="1400">
                  <a:solidFill>
                    <a:schemeClr val="dk1"/>
                  </a:solidFill>
                  <a:latin typeface="Arial"/>
                  <a:ea typeface="Arial"/>
                  <a:cs typeface="Arial"/>
                  <a:sym typeface="Arial"/>
                </a:rPr>
                <a:t>Розвиток потенціалу, створення мережі ЄС EDIH</a:t>
              </a:r>
              <a:endParaRPr sz="1400" b="0">
                <a:solidFill>
                  <a:schemeClr val="dk1"/>
                </a:solidFill>
                <a:latin typeface="Arial"/>
                <a:ea typeface="Arial"/>
                <a:cs typeface="Arial"/>
                <a:sym typeface="Arial"/>
              </a:endParaRPr>
            </a:p>
          </p:txBody>
        </p:sp>
        <p:sp>
          <p:nvSpPr>
            <p:cNvPr id="184" name="Google Shape;184;p4"/>
            <p:cNvSpPr/>
            <p:nvPr/>
          </p:nvSpPr>
          <p:spPr>
            <a:xfrm>
              <a:off x="539112" y="1096079"/>
              <a:ext cx="841419" cy="841419"/>
            </a:xfrm>
            <a:prstGeom prst="ellipse">
              <a:avLst/>
            </a:prstGeom>
            <a:blipFill rotWithShape="1">
              <a:blip r:embed="rId10">
                <a:alphaModFix/>
              </a:blip>
              <a:stretch>
                <a:fillRect l="-7000" r="-7000"/>
              </a:stretch>
            </a:blip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 name="Google Shape;185;p4"/>
          <p:cNvSpPr/>
          <p:nvPr/>
        </p:nvSpPr>
        <p:spPr>
          <a:xfrm>
            <a:off x="8455569" y="2682184"/>
            <a:ext cx="3431271" cy="1743748"/>
          </a:xfrm>
          <a:prstGeom prst="roundRect">
            <a:avLst>
              <a:gd name="adj" fmla="val 16667"/>
            </a:avLst>
          </a:prstGeom>
          <a:solidFill>
            <a:srgbClr val="002060"/>
          </a:solidFill>
          <a:ln>
            <a:noFill/>
          </a:ln>
        </p:spPr>
        <p:txBody>
          <a:bodyPr spcFirstLastPara="1" wrap="square" lIns="72000" tIns="72000" rIns="72000" bIns="72000" anchor="t" anchorCtr="0">
            <a:noAutofit/>
          </a:bodyPr>
          <a:lstStyle/>
          <a:p>
            <a:pPr marL="0" marR="0" lvl="0" indent="0" algn="ctr" rtl="0">
              <a:spcBef>
                <a:spcPts val="0"/>
              </a:spcBef>
              <a:spcAft>
                <a:spcPts val="0"/>
              </a:spcAft>
              <a:buNone/>
            </a:pPr>
            <a:r>
              <a:rPr lang="ru-RU" sz="2800" b="1" baseline="-25000">
                <a:solidFill>
                  <a:srgbClr val="FFFFFF"/>
                </a:solidFill>
                <a:latin typeface="Arial"/>
                <a:ea typeface="Arial"/>
                <a:cs typeface="Arial"/>
                <a:sym typeface="Arial"/>
              </a:rPr>
              <a:t>Асоційований партнер</a:t>
            </a:r>
            <a:endParaRPr sz="2800" b="1" baseline="-25000">
              <a:solidFill>
                <a:srgbClr val="FFFFFF"/>
              </a:solidFill>
              <a:latin typeface="Arial"/>
              <a:ea typeface="Arial"/>
              <a:cs typeface="Arial"/>
              <a:sym typeface="Arial"/>
            </a:endParaRPr>
          </a:p>
        </p:txBody>
      </p:sp>
      <p:grpSp>
        <p:nvGrpSpPr>
          <p:cNvPr id="186" name="Google Shape;186;p4"/>
          <p:cNvGrpSpPr/>
          <p:nvPr/>
        </p:nvGrpSpPr>
        <p:grpSpPr>
          <a:xfrm>
            <a:off x="8562115" y="3384101"/>
            <a:ext cx="3179892" cy="799924"/>
            <a:chOff x="498802" y="233539"/>
            <a:chExt cx="3179892" cy="799924"/>
          </a:xfrm>
        </p:grpSpPr>
        <p:sp>
          <p:nvSpPr>
            <p:cNvPr id="187" name="Google Shape;187;p4"/>
            <p:cNvSpPr/>
            <p:nvPr/>
          </p:nvSpPr>
          <p:spPr>
            <a:xfrm rot="10800000">
              <a:off x="902635" y="278432"/>
              <a:ext cx="2776059" cy="728070"/>
            </a:xfrm>
            <a:prstGeom prst="homePlate">
              <a:avLst>
                <a:gd name="adj" fmla="val 50000"/>
              </a:avLst>
            </a:prstGeom>
            <a:solidFill>
              <a:srgbClr val="8FAFFF"/>
            </a:solidFill>
            <a:ln w="12700" cap="flat" cmpd="sng">
              <a:solidFill>
                <a:srgbClr val="EEECE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txBox="1"/>
            <p:nvPr/>
          </p:nvSpPr>
          <p:spPr>
            <a:xfrm>
              <a:off x="1084652" y="278432"/>
              <a:ext cx="2594042" cy="728070"/>
            </a:xfrm>
            <a:prstGeom prst="rect">
              <a:avLst/>
            </a:prstGeom>
            <a:noFill/>
            <a:ln>
              <a:noFill/>
            </a:ln>
          </p:spPr>
          <p:txBody>
            <a:bodyPr spcFirstLastPara="1" wrap="square" lIns="627325" tIns="49525" rIns="92450" bIns="49525"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ru-RU" sz="1400" b="1">
                  <a:solidFill>
                    <a:schemeClr val="dk1"/>
                  </a:solidFill>
                  <a:latin typeface="Arial"/>
                  <a:ea typeface="Arial"/>
                  <a:cs typeface="Arial"/>
                  <a:sym typeface="Arial"/>
                </a:rPr>
                <a:t>ТСУС: </a:t>
              </a:r>
              <a:r>
                <a:rPr lang="ru-RU" sz="1400" b="0">
                  <a:solidFill>
                    <a:schemeClr val="dk1"/>
                  </a:solidFill>
                  <a:latin typeface="Arial"/>
                  <a:ea typeface="Arial"/>
                  <a:cs typeface="Arial"/>
                  <a:sym typeface="Arial"/>
                </a:rPr>
                <a:t>Розвиток стартапів, підприємницька освіта</a:t>
              </a:r>
              <a:endParaRPr sz="1400" b="0">
                <a:solidFill>
                  <a:schemeClr val="dk1"/>
                </a:solidFill>
                <a:latin typeface="Arial"/>
                <a:ea typeface="Arial"/>
                <a:cs typeface="Arial"/>
                <a:sym typeface="Arial"/>
              </a:endParaRPr>
            </a:p>
          </p:txBody>
        </p:sp>
        <p:sp>
          <p:nvSpPr>
            <p:cNvPr id="189" name="Google Shape;189;p4"/>
            <p:cNvSpPr/>
            <p:nvPr/>
          </p:nvSpPr>
          <p:spPr>
            <a:xfrm>
              <a:off x="498802" y="233539"/>
              <a:ext cx="799924" cy="799924"/>
            </a:xfrm>
            <a:prstGeom prst="ellipse">
              <a:avLst/>
            </a:prstGeom>
            <a:blipFill rotWithShape="1">
              <a:blip r:embed="rId11">
                <a:alphaModFix/>
              </a:blip>
              <a:stretch>
                <a:fillRect l="-3000" r="-3000"/>
              </a:stretch>
            </a:blip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xmlns="" id="{B9F1DA5B-8557-D35E-69BB-7014EE91C760}"/>
              </a:ext>
            </a:extLst>
          </p:cNvPr>
          <p:cNvSpPr>
            <a:spLocks noGrp="1"/>
          </p:cNvSpPr>
          <p:nvPr>
            <p:ph type="title"/>
          </p:nvPr>
        </p:nvSpPr>
        <p:spPr/>
        <p:txBody>
          <a:bodyPr>
            <a:normAutofit fontScale="90000"/>
          </a:bodyPr>
          <a:lstStyle/>
          <a:p>
            <a:r>
              <a:rPr lang="uk-UA" dirty="0"/>
              <a:t>Основні </a:t>
            </a:r>
            <a:r>
              <a:rPr lang="uk-UA" dirty="0" err="1"/>
              <a:t>стейкхолдери</a:t>
            </a:r>
            <a:r>
              <a:rPr lang="en-GB" dirty="0"/>
              <a:t> </a:t>
            </a:r>
            <a:r>
              <a:rPr lang="uk-UA" dirty="0"/>
              <a:t>та потенціал громади:</a:t>
            </a:r>
            <a:endParaRPr lang="x-none" dirty="0"/>
          </a:p>
        </p:txBody>
      </p:sp>
      <p:grpSp>
        <p:nvGrpSpPr>
          <p:cNvPr id="48" name="Группа 47">
            <a:extLst>
              <a:ext uri="{FF2B5EF4-FFF2-40B4-BE49-F238E27FC236}">
                <a16:creationId xmlns:a16="http://schemas.microsoft.com/office/drawing/2014/main" xmlns="" id="{BACFBCE9-69B4-78BB-3A6E-29E9ED55748B}"/>
              </a:ext>
            </a:extLst>
          </p:cNvPr>
          <p:cNvGrpSpPr/>
          <p:nvPr/>
        </p:nvGrpSpPr>
        <p:grpSpPr>
          <a:xfrm>
            <a:off x="3647728" y="1700808"/>
            <a:ext cx="4896544" cy="4363990"/>
            <a:chOff x="4079776" y="1405271"/>
            <a:chExt cx="4788532" cy="4363990"/>
          </a:xfrm>
        </p:grpSpPr>
        <p:grpSp>
          <p:nvGrpSpPr>
            <p:cNvPr id="49" name="Групувати 9">
              <a:extLst>
                <a:ext uri="{FF2B5EF4-FFF2-40B4-BE49-F238E27FC236}">
                  <a16:creationId xmlns:a16="http://schemas.microsoft.com/office/drawing/2014/main" xmlns="" id="{285B270D-44BF-02F0-7A57-2BF5D9090BA7}"/>
                </a:ext>
              </a:extLst>
            </p:cNvPr>
            <p:cNvGrpSpPr/>
            <p:nvPr/>
          </p:nvGrpSpPr>
          <p:grpSpPr>
            <a:xfrm>
              <a:off x="5780973" y="2876463"/>
              <a:ext cx="1448381" cy="1593977"/>
              <a:chOff x="5177655" y="2520887"/>
              <a:chExt cx="1708402" cy="1816225"/>
            </a:xfrm>
          </p:grpSpPr>
          <p:grpSp>
            <p:nvGrpSpPr>
              <p:cNvPr id="85" name="Групувати 5">
                <a:extLst>
                  <a:ext uri="{FF2B5EF4-FFF2-40B4-BE49-F238E27FC236}">
                    <a16:creationId xmlns:a16="http://schemas.microsoft.com/office/drawing/2014/main" xmlns="" id="{C4AFB5BA-6EEC-9413-3468-57512227882D}"/>
                  </a:ext>
                </a:extLst>
              </p:cNvPr>
              <p:cNvGrpSpPr/>
              <p:nvPr/>
            </p:nvGrpSpPr>
            <p:grpSpPr>
              <a:xfrm>
                <a:off x="5305942" y="2520887"/>
                <a:ext cx="1580115" cy="1816225"/>
                <a:chOff x="3110974" y="1543607"/>
                <a:chExt cx="1580115" cy="1816225"/>
              </a:xfrm>
            </p:grpSpPr>
            <p:sp>
              <p:nvSpPr>
                <p:cNvPr id="87" name="Шестикутник 6">
                  <a:extLst>
                    <a:ext uri="{FF2B5EF4-FFF2-40B4-BE49-F238E27FC236}">
                      <a16:creationId xmlns:a16="http://schemas.microsoft.com/office/drawing/2014/main" xmlns="" id="{4F61CC6F-309A-C0B2-0B46-394FF0C50825}"/>
                    </a:ext>
                  </a:extLst>
                </p:cNvPr>
                <p:cNvSpPr/>
                <p:nvPr/>
              </p:nvSpPr>
              <p:spPr>
                <a:xfrm rot="5400000">
                  <a:off x="2992919" y="1661662"/>
                  <a:ext cx="1816225" cy="1580115"/>
                </a:xfrm>
                <a:prstGeom prst="hexagon">
                  <a:avLst>
                    <a:gd name="adj" fmla="val 25000"/>
                    <a:gd name="vf" fmla="val 115470"/>
                  </a:avLst>
                </a:prstGeom>
                <a:ln>
                  <a:solidFill>
                    <a:srgbClr val="002060"/>
                  </a:solidFill>
                </a:ln>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GB"/>
                </a:p>
              </p:txBody>
            </p:sp>
            <p:sp>
              <p:nvSpPr>
                <p:cNvPr id="88" name="Шестикутник 4">
                  <a:extLst>
                    <a:ext uri="{FF2B5EF4-FFF2-40B4-BE49-F238E27FC236}">
                      <a16:creationId xmlns:a16="http://schemas.microsoft.com/office/drawing/2014/main" xmlns="" id="{FE5B282B-1FFB-07F2-C7B1-E63AA969917C}"/>
                    </a:ext>
                  </a:extLst>
                </p:cNvPr>
                <p:cNvSpPr txBox="1"/>
                <p:nvPr/>
              </p:nvSpPr>
              <p:spPr>
                <a:xfrm>
                  <a:off x="3357209" y="1826635"/>
                  <a:ext cx="1087645" cy="12501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uk-UA" sz="2400" b="1" kern="1200" dirty="0"/>
                </a:p>
              </p:txBody>
            </p:sp>
          </p:grpSp>
          <p:sp>
            <p:nvSpPr>
              <p:cNvPr id="86" name="TextBox 85">
                <a:extLst>
                  <a:ext uri="{FF2B5EF4-FFF2-40B4-BE49-F238E27FC236}">
                    <a16:creationId xmlns:a16="http://schemas.microsoft.com/office/drawing/2014/main" xmlns="" id="{9A644450-7349-F724-22B6-E99A3521935A}"/>
                  </a:ext>
                </a:extLst>
              </p:cNvPr>
              <p:cNvSpPr txBox="1"/>
              <p:nvPr/>
            </p:nvSpPr>
            <p:spPr>
              <a:xfrm>
                <a:off x="5177655" y="3136611"/>
                <a:ext cx="1704196" cy="584775"/>
              </a:xfrm>
              <a:prstGeom prst="rect">
                <a:avLst/>
              </a:prstGeom>
              <a:noFill/>
            </p:spPr>
            <p:txBody>
              <a:bodyPr wrap="square" rtlCol="0">
                <a:spAutoFit/>
              </a:bodyPr>
              <a:lstStyle/>
              <a:p>
                <a:pPr algn="ctr"/>
                <a:r>
                  <a:rPr lang="uk-UA" sz="3200" b="1" dirty="0">
                    <a:solidFill>
                      <a:srgbClr val="FF0000"/>
                    </a:solidFill>
                  </a:rPr>
                  <a:t>ЛЮДИ</a:t>
                </a:r>
              </a:p>
            </p:txBody>
          </p:sp>
        </p:grpSp>
        <p:grpSp>
          <p:nvGrpSpPr>
            <p:cNvPr id="50" name="Групувати 12">
              <a:extLst>
                <a:ext uri="{FF2B5EF4-FFF2-40B4-BE49-F238E27FC236}">
                  <a16:creationId xmlns:a16="http://schemas.microsoft.com/office/drawing/2014/main" xmlns="" id="{ACD38CDF-9CA7-5EF8-FA40-C116343C9515}"/>
                </a:ext>
              </a:extLst>
            </p:cNvPr>
            <p:cNvGrpSpPr/>
            <p:nvPr/>
          </p:nvGrpSpPr>
          <p:grpSpPr>
            <a:xfrm>
              <a:off x="7270996" y="1586190"/>
              <a:ext cx="1235514" cy="1458981"/>
              <a:chOff x="5305942" y="2520887"/>
              <a:chExt cx="1580115" cy="1816225"/>
            </a:xfrm>
          </p:grpSpPr>
          <p:grpSp>
            <p:nvGrpSpPr>
              <p:cNvPr id="81" name="Групувати 13">
                <a:extLst>
                  <a:ext uri="{FF2B5EF4-FFF2-40B4-BE49-F238E27FC236}">
                    <a16:creationId xmlns:a16="http://schemas.microsoft.com/office/drawing/2014/main" xmlns="" id="{7391813F-A10E-DE8F-30DB-0B0CADDE9AED}"/>
                  </a:ext>
                </a:extLst>
              </p:cNvPr>
              <p:cNvGrpSpPr/>
              <p:nvPr/>
            </p:nvGrpSpPr>
            <p:grpSpPr>
              <a:xfrm>
                <a:off x="5305942" y="2520887"/>
                <a:ext cx="1580115" cy="1816225"/>
                <a:chOff x="3110974" y="1543607"/>
                <a:chExt cx="1580115" cy="1816225"/>
              </a:xfrm>
            </p:grpSpPr>
            <p:sp>
              <p:nvSpPr>
                <p:cNvPr id="83" name="Шестикутник 15">
                  <a:extLst>
                    <a:ext uri="{FF2B5EF4-FFF2-40B4-BE49-F238E27FC236}">
                      <a16:creationId xmlns:a16="http://schemas.microsoft.com/office/drawing/2014/main" xmlns="" id="{039D6F3F-6DAC-B6FD-E8C1-E747B3D67FE5}"/>
                    </a:ext>
                  </a:extLst>
                </p:cNvPr>
                <p:cNvSpPr/>
                <p:nvPr/>
              </p:nvSpPr>
              <p:spPr>
                <a:xfrm rot="5400000">
                  <a:off x="2992919" y="1661662"/>
                  <a:ext cx="1816225" cy="1580115"/>
                </a:xfrm>
                <a:prstGeom prst="hexagon">
                  <a:avLst>
                    <a:gd name="adj" fmla="val 25000"/>
                    <a:gd name="vf" fmla="val 115470"/>
                  </a:avLst>
                </a:prstGeom>
                <a:ln>
                  <a:solidFill>
                    <a:srgbClr val="002060"/>
                  </a:solidFill>
                </a:ln>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GB"/>
                </a:p>
              </p:txBody>
            </p:sp>
            <p:sp>
              <p:nvSpPr>
                <p:cNvPr id="84" name="Шестикутник 4">
                  <a:extLst>
                    <a:ext uri="{FF2B5EF4-FFF2-40B4-BE49-F238E27FC236}">
                      <a16:creationId xmlns:a16="http://schemas.microsoft.com/office/drawing/2014/main" xmlns="" id="{19C6F119-0449-1E80-8D3E-D120EEB3611F}"/>
                    </a:ext>
                  </a:extLst>
                </p:cNvPr>
                <p:cNvSpPr txBox="1"/>
                <p:nvPr/>
              </p:nvSpPr>
              <p:spPr>
                <a:xfrm>
                  <a:off x="3357209" y="1826635"/>
                  <a:ext cx="1087645" cy="12501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uk-UA" sz="2400" b="1" kern="1200" dirty="0"/>
                </a:p>
              </p:txBody>
            </p:sp>
          </p:grpSp>
          <p:sp>
            <p:nvSpPr>
              <p:cNvPr id="82" name="TextBox 81">
                <a:extLst>
                  <a:ext uri="{FF2B5EF4-FFF2-40B4-BE49-F238E27FC236}">
                    <a16:creationId xmlns:a16="http://schemas.microsoft.com/office/drawing/2014/main" xmlns="" id="{6CF5AC90-BD72-47D3-63F6-4650A665BCD4}"/>
                  </a:ext>
                </a:extLst>
              </p:cNvPr>
              <p:cNvSpPr txBox="1"/>
              <p:nvPr/>
            </p:nvSpPr>
            <p:spPr>
              <a:xfrm>
                <a:off x="5414834" y="2887670"/>
                <a:ext cx="1458909" cy="103447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uk-UA" sz="1600" b="1" dirty="0">
                    <a:solidFill>
                      <a:srgbClr val="002060"/>
                    </a:solidFill>
                  </a:rPr>
                  <a:t>Освіта, релігія, культура</a:t>
                </a:r>
              </a:p>
            </p:txBody>
          </p:sp>
        </p:grpSp>
        <p:grpSp>
          <p:nvGrpSpPr>
            <p:cNvPr id="51" name="Групувати 17">
              <a:extLst>
                <a:ext uri="{FF2B5EF4-FFF2-40B4-BE49-F238E27FC236}">
                  <a16:creationId xmlns:a16="http://schemas.microsoft.com/office/drawing/2014/main" xmlns="" id="{DCD21930-66F2-EEEE-5A30-D0F6D733AA0E}"/>
                </a:ext>
              </a:extLst>
            </p:cNvPr>
            <p:cNvGrpSpPr/>
            <p:nvPr/>
          </p:nvGrpSpPr>
          <p:grpSpPr>
            <a:xfrm>
              <a:off x="5699956" y="1405271"/>
              <a:ext cx="1404157" cy="1458981"/>
              <a:chOff x="5230151" y="2520887"/>
              <a:chExt cx="1795794" cy="1816225"/>
            </a:xfrm>
          </p:grpSpPr>
          <p:grpSp>
            <p:nvGrpSpPr>
              <p:cNvPr id="77" name="Групувати 18">
                <a:extLst>
                  <a:ext uri="{FF2B5EF4-FFF2-40B4-BE49-F238E27FC236}">
                    <a16:creationId xmlns:a16="http://schemas.microsoft.com/office/drawing/2014/main" xmlns="" id="{AA0DB87F-DAA2-9422-389F-0DB6320BAB82}"/>
                  </a:ext>
                </a:extLst>
              </p:cNvPr>
              <p:cNvGrpSpPr/>
              <p:nvPr/>
            </p:nvGrpSpPr>
            <p:grpSpPr>
              <a:xfrm>
                <a:off x="5305942" y="2520887"/>
                <a:ext cx="1580115" cy="1816225"/>
                <a:chOff x="3110974" y="1543607"/>
                <a:chExt cx="1580115" cy="1816225"/>
              </a:xfrm>
            </p:grpSpPr>
            <p:sp>
              <p:nvSpPr>
                <p:cNvPr id="79" name="Шестикутник 20">
                  <a:extLst>
                    <a:ext uri="{FF2B5EF4-FFF2-40B4-BE49-F238E27FC236}">
                      <a16:creationId xmlns:a16="http://schemas.microsoft.com/office/drawing/2014/main" xmlns="" id="{692A92A9-CFDB-42B7-4875-C9986B1E2191}"/>
                    </a:ext>
                  </a:extLst>
                </p:cNvPr>
                <p:cNvSpPr/>
                <p:nvPr/>
              </p:nvSpPr>
              <p:spPr>
                <a:xfrm rot="5400000">
                  <a:off x="2992919" y="1661662"/>
                  <a:ext cx="1816225" cy="1580115"/>
                </a:xfrm>
                <a:prstGeom prst="hexagon">
                  <a:avLst>
                    <a:gd name="adj" fmla="val 25000"/>
                    <a:gd name="vf" fmla="val 115470"/>
                  </a:avLst>
                </a:prstGeom>
                <a:ln>
                  <a:solidFill>
                    <a:srgbClr val="002060"/>
                  </a:solidFill>
                </a:ln>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GB"/>
                </a:p>
              </p:txBody>
            </p:sp>
            <p:sp>
              <p:nvSpPr>
                <p:cNvPr id="80" name="Шестикутник 4">
                  <a:extLst>
                    <a:ext uri="{FF2B5EF4-FFF2-40B4-BE49-F238E27FC236}">
                      <a16:creationId xmlns:a16="http://schemas.microsoft.com/office/drawing/2014/main" xmlns="" id="{3AE2D89C-17FD-063D-85FA-97354C4FB7D9}"/>
                    </a:ext>
                  </a:extLst>
                </p:cNvPr>
                <p:cNvSpPr txBox="1"/>
                <p:nvPr/>
              </p:nvSpPr>
              <p:spPr>
                <a:xfrm>
                  <a:off x="3357209" y="1826635"/>
                  <a:ext cx="1087645" cy="12501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b="1" kern="1200" dirty="0"/>
                    <a:t>0</a:t>
                  </a:r>
                </a:p>
              </p:txBody>
            </p:sp>
          </p:grpSp>
          <p:sp>
            <p:nvSpPr>
              <p:cNvPr id="78" name="TextBox 77">
                <a:extLst>
                  <a:ext uri="{FF2B5EF4-FFF2-40B4-BE49-F238E27FC236}">
                    <a16:creationId xmlns:a16="http://schemas.microsoft.com/office/drawing/2014/main" xmlns="" id="{EB3AB6C7-C7F5-96CF-635B-8CC90CAA2EA6}"/>
                  </a:ext>
                </a:extLst>
              </p:cNvPr>
              <p:cNvSpPr txBox="1"/>
              <p:nvPr/>
            </p:nvSpPr>
            <p:spPr>
              <a:xfrm>
                <a:off x="5230151" y="3074676"/>
                <a:ext cx="1795794" cy="72796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uk-UA" sz="1600" b="1" dirty="0">
                    <a:solidFill>
                      <a:srgbClr val="002060"/>
                    </a:solidFill>
                  </a:rPr>
                  <a:t>Громадський сектор</a:t>
                </a:r>
              </a:p>
            </p:txBody>
          </p:sp>
        </p:grpSp>
        <p:grpSp>
          <p:nvGrpSpPr>
            <p:cNvPr id="52" name="Групувати 22">
              <a:extLst>
                <a:ext uri="{FF2B5EF4-FFF2-40B4-BE49-F238E27FC236}">
                  <a16:creationId xmlns:a16="http://schemas.microsoft.com/office/drawing/2014/main" xmlns="" id="{BA3FF394-CE1D-9E23-D9FB-A9A75C6D29D6}"/>
                </a:ext>
              </a:extLst>
            </p:cNvPr>
            <p:cNvGrpSpPr/>
            <p:nvPr/>
          </p:nvGrpSpPr>
          <p:grpSpPr>
            <a:xfrm>
              <a:off x="7632794" y="3038870"/>
              <a:ext cx="1235514" cy="1458981"/>
              <a:chOff x="5305942" y="2520887"/>
              <a:chExt cx="1580115" cy="1816225"/>
            </a:xfrm>
          </p:grpSpPr>
          <p:grpSp>
            <p:nvGrpSpPr>
              <p:cNvPr id="73" name="Групувати 23">
                <a:extLst>
                  <a:ext uri="{FF2B5EF4-FFF2-40B4-BE49-F238E27FC236}">
                    <a16:creationId xmlns:a16="http://schemas.microsoft.com/office/drawing/2014/main" xmlns="" id="{9C7B2627-0D02-5F46-8764-C4CBA7794704}"/>
                  </a:ext>
                </a:extLst>
              </p:cNvPr>
              <p:cNvGrpSpPr/>
              <p:nvPr/>
            </p:nvGrpSpPr>
            <p:grpSpPr>
              <a:xfrm>
                <a:off x="5305942" y="2520887"/>
                <a:ext cx="1580115" cy="1816225"/>
                <a:chOff x="3110974" y="1543607"/>
                <a:chExt cx="1580115" cy="1816225"/>
              </a:xfrm>
            </p:grpSpPr>
            <p:sp>
              <p:nvSpPr>
                <p:cNvPr id="75" name="Шестикутник 25">
                  <a:extLst>
                    <a:ext uri="{FF2B5EF4-FFF2-40B4-BE49-F238E27FC236}">
                      <a16:creationId xmlns:a16="http://schemas.microsoft.com/office/drawing/2014/main" xmlns="" id="{F0D0C2DF-96B9-FA13-6D14-80C1E626C51B}"/>
                    </a:ext>
                  </a:extLst>
                </p:cNvPr>
                <p:cNvSpPr/>
                <p:nvPr/>
              </p:nvSpPr>
              <p:spPr>
                <a:xfrm rot="5400000">
                  <a:off x="2992919" y="1661662"/>
                  <a:ext cx="1816225" cy="1580115"/>
                </a:xfrm>
                <a:prstGeom prst="hexagon">
                  <a:avLst>
                    <a:gd name="adj" fmla="val 25000"/>
                    <a:gd name="vf" fmla="val 115470"/>
                  </a:avLst>
                </a:prstGeom>
                <a:ln>
                  <a:solidFill>
                    <a:srgbClr val="002060"/>
                  </a:solidFill>
                </a:ln>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GB"/>
                </a:p>
              </p:txBody>
            </p:sp>
            <p:sp>
              <p:nvSpPr>
                <p:cNvPr id="76" name="Шестикутник 4">
                  <a:extLst>
                    <a:ext uri="{FF2B5EF4-FFF2-40B4-BE49-F238E27FC236}">
                      <a16:creationId xmlns:a16="http://schemas.microsoft.com/office/drawing/2014/main" xmlns="" id="{44622B0D-2F60-3892-9864-75A5C50F17A1}"/>
                    </a:ext>
                  </a:extLst>
                </p:cNvPr>
                <p:cNvSpPr txBox="1"/>
                <p:nvPr/>
              </p:nvSpPr>
              <p:spPr>
                <a:xfrm>
                  <a:off x="3357209" y="1826635"/>
                  <a:ext cx="1087645" cy="12501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uk-UA" sz="2400" b="1" kern="1200" dirty="0"/>
                </a:p>
              </p:txBody>
            </p:sp>
          </p:grpSp>
          <p:sp>
            <p:nvSpPr>
              <p:cNvPr id="74" name="TextBox 73">
                <a:extLst>
                  <a:ext uri="{FF2B5EF4-FFF2-40B4-BE49-F238E27FC236}">
                    <a16:creationId xmlns:a16="http://schemas.microsoft.com/office/drawing/2014/main" xmlns="" id="{2424C256-5CD8-B43E-4D74-6A44AC5FB70A}"/>
                  </a:ext>
                </a:extLst>
              </p:cNvPr>
              <p:cNvSpPr txBox="1"/>
              <p:nvPr/>
            </p:nvSpPr>
            <p:spPr>
              <a:xfrm>
                <a:off x="5320495" y="3071253"/>
                <a:ext cx="1457790" cy="32566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uk-UA" sz="1100" b="1" dirty="0">
                    <a:solidFill>
                      <a:srgbClr val="002060"/>
                    </a:solidFill>
                  </a:rPr>
                  <a:t>Інфраструктура </a:t>
                </a:r>
              </a:p>
            </p:txBody>
          </p:sp>
        </p:grpSp>
        <p:grpSp>
          <p:nvGrpSpPr>
            <p:cNvPr id="53" name="Групувати 27">
              <a:extLst>
                <a:ext uri="{FF2B5EF4-FFF2-40B4-BE49-F238E27FC236}">
                  <a16:creationId xmlns:a16="http://schemas.microsoft.com/office/drawing/2014/main" xmlns="" id="{AA0C90D6-3FC5-F20C-4F09-406ED9812EEA}"/>
                </a:ext>
              </a:extLst>
            </p:cNvPr>
            <p:cNvGrpSpPr/>
            <p:nvPr/>
          </p:nvGrpSpPr>
          <p:grpSpPr>
            <a:xfrm>
              <a:off x="6869482" y="4294916"/>
              <a:ext cx="1235514" cy="1458981"/>
              <a:chOff x="5305942" y="2520887"/>
              <a:chExt cx="1580115" cy="1816225"/>
            </a:xfrm>
          </p:grpSpPr>
          <p:grpSp>
            <p:nvGrpSpPr>
              <p:cNvPr id="69" name="Групувати 28">
                <a:extLst>
                  <a:ext uri="{FF2B5EF4-FFF2-40B4-BE49-F238E27FC236}">
                    <a16:creationId xmlns:a16="http://schemas.microsoft.com/office/drawing/2014/main" xmlns="" id="{BB8D9ECF-C1BC-E06F-7828-CED2F6112E7C}"/>
                  </a:ext>
                </a:extLst>
              </p:cNvPr>
              <p:cNvGrpSpPr/>
              <p:nvPr/>
            </p:nvGrpSpPr>
            <p:grpSpPr>
              <a:xfrm>
                <a:off x="5305942" y="2520887"/>
                <a:ext cx="1580115" cy="1816225"/>
                <a:chOff x="3110974" y="1543607"/>
                <a:chExt cx="1580115" cy="1816225"/>
              </a:xfrm>
            </p:grpSpPr>
            <p:sp>
              <p:nvSpPr>
                <p:cNvPr id="71" name="Шестикутник 30">
                  <a:extLst>
                    <a:ext uri="{FF2B5EF4-FFF2-40B4-BE49-F238E27FC236}">
                      <a16:creationId xmlns:a16="http://schemas.microsoft.com/office/drawing/2014/main" xmlns="" id="{F6143B4C-8AE3-5014-29E5-53D9DABD149F}"/>
                    </a:ext>
                  </a:extLst>
                </p:cNvPr>
                <p:cNvSpPr/>
                <p:nvPr/>
              </p:nvSpPr>
              <p:spPr>
                <a:xfrm rot="5400000">
                  <a:off x="2992919" y="1661662"/>
                  <a:ext cx="1816225" cy="1580115"/>
                </a:xfrm>
                <a:prstGeom prst="hexagon">
                  <a:avLst>
                    <a:gd name="adj" fmla="val 25000"/>
                    <a:gd name="vf" fmla="val 115470"/>
                  </a:avLst>
                </a:prstGeom>
                <a:ln>
                  <a:solidFill>
                    <a:srgbClr val="002060"/>
                  </a:solidFill>
                </a:ln>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GB"/>
                </a:p>
              </p:txBody>
            </p:sp>
            <p:sp>
              <p:nvSpPr>
                <p:cNvPr id="72" name="Шестикутник 4">
                  <a:extLst>
                    <a:ext uri="{FF2B5EF4-FFF2-40B4-BE49-F238E27FC236}">
                      <a16:creationId xmlns:a16="http://schemas.microsoft.com/office/drawing/2014/main" xmlns="" id="{8D240DA5-52D9-E294-161E-253E8678557D}"/>
                    </a:ext>
                  </a:extLst>
                </p:cNvPr>
                <p:cNvSpPr txBox="1"/>
                <p:nvPr/>
              </p:nvSpPr>
              <p:spPr>
                <a:xfrm>
                  <a:off x="3357209" y="1826635"/>
                  <a:ext cx="1087645" cy="12501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uk-UA" sz="2400" b="1" kern="1200" dirty="0"/>
                </a:p>
              </p:txBody>
            </p:sp>
          </p:grpSp>
          <p:sp>
            <p:nvSpPr>
              <p:cNvPr id="70" name="TextBox 69">
                <a:extLst>
                  <a:ext uri="{FF2B5EF4-FFF2-40B4-BE49-F238E27FC236}">
                    <a16:creationId xmlns:a16="http://schemas.microsoft.com/office/drawing/2014/main" xmlns="" id="{5D0825E3-92E9-5DFA-563D-A3924AEA095D}"/>
                  </a:ext>
                </a:extLst>
              </p:cNvPr>
              <p:cNvSpPr txBox="1"/>
              <p:nvPr/>
            </p:nvSpPr>
            <p:spPr>
              <a:xfrm>
                <a:off x="5375783" y="3235740"/>
                <a:ext cx="1481586" cy="42145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uk-UA" sz="1600" b="1" dirty="0">
                    <a:solidFill>
                      <a:srgbClr val="002060"/>
                    </a:solidFill>
                  </a:rPr>
                  <a:t>Економіка</a:t>
                </a:r>
              </a:p>
            </p:txBody>
          </p:sp>
        </p:grpSp>
        <p:grpSp>
          <p:nvGrpSpPr>
            <p:cNvPr id="54" name="Групувати 35">
              <a:extLst>
                <a:ext uri="{FF2B5EF4-FFF2-40B4-BE49-F238E27FC236}">
                  <a16:creationId xmlns:a16="http://schemas.microsoft.com/office/drawing/2014/main" xmlns="" id="{29D85D59-953F-B233-F0A2-40B45495C999}"/>
                </a:ext>
              </a:extLst>
            </p:cNvPr>
            <p:cNvGrpSpPr/>
            <p:nvPr/>
          </p:nvGrpSpPr>
          <p:grpSpPr>
            <a:xfrm>
              <a:off x="5267866" y="4310280"/>
              <a:ext cx="1235514" cy="1458981"/>
              <a:chOff x="5305942" y="2520887"/>
              <a:chExt cx="1580115" cy="1816225"/>
            </a:xfrm>
          </p:grpSpPr>
          <p:grpSp>
            <p:nvGrpSpPr>
              <p:cNvPr id="65" name="Групувати 36">
                <a:extLst>
                  <a:ext uri="{FF2B5EF4-FFF2-40B4-BE49-F238E27FC236}">
                    <a16:creationId xmlns:a16="http://schemas.microsoft.com/office/drawing/2014/main" xmlns="" id="{FB875345-4D11-A4A3-5E4E-1CB9CC9BDF2F}"/>
                  </a:ext>
                </a:extLst>
              </p:cNvPr>
              <p:cNvGrpSpPr/>
              <p:nvPr/>
            </p:nvGrpSpPr>
            <p:grpSpPr>
              <a:xfrm>
                <a:off x="5305942" y="2520887"/>
                <a:ext cx="1580115" cy="1816225"/>
                <a:chOff x="3110974" y="1543607"/>
                <a:chExt cx="1580115" cy="1816225"/>
              </a:xfrm>
            </p:grpSpPr>
            <p:sp>
              <p:nvSpPr>
                <p:cNvPr id="67" name="Шестикутник 38">
                  <a:extLst>
                    <a:ext uri="{FF2B5EF4-FFF2-40B4-BE49-F238E27FC236}">
                      <a16:creationId xmlns:a16="http://schemas.microsoft.com/office/drawing/2014/main" xmlns="" id="{5E9663D9-7704-E8FD-0ACF-7F9B1B67830F}"/>
                    </a:ext>
                  </a:extLst>
                </p:cNvPr>
                <p:cNvSpPr/>
                <p:nvPr/>
              </p:nvSpPr>
              <p:spPr>
                <a:xfrm rot="5400000">
                  <a:off x="2992919" y="1661662"/>
                  <a:ext cx="1816225" cy="1580115"/>
                </a:xfrm>
                <a:prstGeom prst="hexagon">
                  <a:avLst>
                    <a:gd name="adj" fmla="val 25000"/>
                    <a:gd name="vf" fmla="val 115470"/>
                  </a:avLst>
                </a:prstGeom>
                <a:ln>
                  <a:solidFill>
                    <a:srgbClr val="002060"/>
                  </a:solidFill>
                </a:ln>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GB"/>
                </a:p>
              </p:txBody>
            </p:sp>
            <p:sp>
              <p:nvSpPr>
                <p:cNvPr id="68" name="Шестикутник 4">
                  <a:extLst>
                    <a:ext uri="{FF2B5EF4-FFF2-40B4-BE49-F238E27FC236}">
                      <a16:creationId xmlns:a16="http://schemas.microsoft.com/office/drawing/2014/main" xmlns="" id="{9BE23EE0-2AA3-E7B4-FE6F-14C0BF905123}"/>
                    </a:ext>
                  </a:extLst>
                </p:cNvPr>
                <p:cNvSpPr txBox="1"/>
                <p:nvPr/>
              </p:nvSpPr>
              <p:spPr>
                <a:xfrm>
                  <a:off x="3357209" y="1826635"/>
                  <a:ext cx="1087645" cy="12501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uk-UA" sz="2400" b="1" kern="1200" dirty="0"/>
                </a:p>
              </p:txBody>
            </p:sp>
          </p:grpSp>
          <p:sp>
            <p:nvSpPr>
              <p:cNvPr id="66" name="TextBox 65">
                <a:extLst>
                  <a:ext uri="{FF2B5EF4-FFF2-40B4-BE49-F238E27FC236}">
                    <a16:creationId xmlns:a16="http://schemas.microsoft.com/office/drawing/2014/main" xmlns="" id="{9E2992C4-71BE-99BD-2658-0FE4E2E22351}"/>
                  </a:ext>
                </a:extLst>
              </p:cNvPr>
              <p:cNvSpPr txBox="1"/>
              <p:nvPr/>
            </p:nvSpPr>
            <p:spPr>
              <a:xfrm>
                <a:off x="5413715" y="3221940"/>
                <a:ext cx="1364568"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uk-UA" sz="1600" b="1" dirty="0">
                    <a:solidFill>
                      <a:srgbClr val="002060"/>
                    </a:solidFill>
                  </a:rPr>
                  <a:t>Природні ресурси</a:t>
                </a:r>
              </a:p>
            </p:txBody>
          </p:sp>
        </p:grpSp>
        <p:grpSp>
          <p:nvGrpSpPr>
            <p:cNvPr id="55" name="Групувати 41">
              <a:extLst>
                <a:ext uri="{FF2B5EF4-FFF2-40B4-BE49-F238E27FC236}">
                  <a16:creationId xmlns:a16="http://schemas.microsoft.com/office/drawing/2014/main" xmlns="" id="{FA933EE8-7E49-220B-89CF-F55DB6DFFB70}"/>
                </a:ext>
              </a:extLst>
            </p:cNvPr>
            <p:cNvGrpSpPr/>
            <p:nvPr/>
          </p:nvGrpSpPr>
          <p:grpSpPr>
            <a:xfrm>
              <a:off x="4079776" y="3316142"/>
              <a:ext cx="1319887" cy="1458981"/>
              <a:chOff x="5305942" y="2520887"/>
              <a:chExt cx="1688021" cy="1816225"/>
            </a:xfrm>
          </p:grpSpPr>
          <p:grpSp>
            <p:nvGrpSpPr>
              <p:cNvPr id="61" name="Групувати 42">
                <a:extLst>
                  <a:ext uri="{FF2B5EF4-FFF2-40B4-BE49-F238E27FC236}">
                    <a16:creationId xmlns:a16="http://schemas.microsoft.com/office/drawing/2014/main" xmlns="" id="{8E42762A-7A97-24D3-ED3F-AD238F2052B8}"/>
                  </a:ext>
                </a:extLst>
              </p:cNvPr>
              <p:cNvGrpSpPr/>
              <p:nvPr/>
            </p:nvGrpSpPr>
            <p:grpSpPr>
              <a:xfrm>
                <a:off x="5305942" y="2520887"/>
                <a:ext cx="1580115" cy="1816225"/>
                <a:chOff x="3110974" y="1543607"/>
                <a:chExt cx="1580115" cy="1816225"/>
              </a:xfrm>
            </p:grpSpPr>
            <p:sp>
              <p:nvSpPr>
                <p:cNvPr id="63" name="Шестикутник 44">
                  <a:extLst>
                    <a:ext uri="{FF2B5EF4-FFF2-40B4-BE49-F238E27FC236}">
                      <a16:creationId xmlns:a16="http://schemas.microsoft.com/office/drawing/2014/main" xmlns="" id="{4463C83E-220B-231B-1E65-80699FE18EC1}"/>
                    </a:ext>
                  </a:extLst>
                </p:cNvPr>
                <p:cNvSpPr/>
                <p:nvPr/>
              </p:nvSpPr>
              <p:spPr>
                <a:xfrm rot="5400000">
                  <a:off x="2992919" y="1661662"/>
                  <a:ext cx="1816225" cy="1580115"/>
                </a:xfrm>
                <a:prstGeom prst="hexagon">
                  <a:avLst>
                    <a:gd name="adj" fmla="val 25000"/>
                    <a:gd name="vf" fmla="val 115470"/>
                  </a:avLst>
                </a:prstGeom>
                <a:ln>
                  <a:solidFill>
                    <a:srgbClr val="002060"/>
                  </a:solidFill>
                </a:ln>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GB"/>
                </a:p>
              </p:txBody>
            </p:sp>
            <p:sp>
              <p:nvSpPr>
                <p:cNvPr id="64" name="Шестикутник 4">
                  <a:extLst>
                    <a:ext uri="{FF2B5EF4-FFF2-40B4-BE49-F238E27FC236}">
                      <a16:creationId xmlns:a16="http://schemas.microsoft.com/office/drawing/2014/main" xmlns="" id="{2380FF2E-0D35-DE40-857E-B69D1AC61383}"/>
                    </a:ext>
                  </a:extLst>
                </p:cNvPr>
                <p:cNvSpPr txBox="1"/>
                <p:nvPr/>
              </p:nvSpPr>
              <p:spPr>
                <a:xfrm>
                  <a:off x="3357209" y="1826635"/>
                  <a:ext cx="1087645" cy="12501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uk-UA" sz="2400" b="1" kern="1200" dirty="0"/>
                </a:p>
              </p:txBody>
            </p:sp>
          </p:grpSp>
          <p:sp>
            <p:nvSpPr>
              <p:cNvPr id="62" name="TextBox 61">
                <a:extLst>
                  <a:ext uri="{FF2B5EF4-FFF2-40B4-BE49-F238E27FC236}">
                    <a16:creationId xmlns:a16="http://schemas.microsoft.com/office/drawing/2014/main" xmlns="" id="{CE184972-1695-02D2-275B-A6FC60D89856}"/>
                  </a:ext>
                </a:extLst>
              </p:cNvPr>
              <p:cNvSpPr txBox="1"/>
              <p:nvPr/>
            </p:nvSpPr>
            <p:spPr>
              <a:xfrm>
                <a:off x="5351988" y="3109578"/>
                <a:ext cx="1641975" cy="72796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uk-UA" sz="1600" b="1" dirty="0">
                    <a:solidFill>
                      <a:srgbClr val="002060"/>
                    </a:solidFill>
                  </a:rPr>
                  <a:t>Соціальна сфера</a:t>
                </a:r>
              </a:p>
            </p:txBody>
          </p:sp>
        </p:grpSp>
        <p:grpSp>
          <p:nvGrpSpPr>
            <p:cNvPr id="56" name="Групувати 46">
              <a:extLst>
                <a:ext uri="{FF2B5EF4-FFF2-40B4-BE49-F238E27FC236}">
                  <a16:creationId xmlns:a16="http://schemas.microsoft.com/office/drawing/2014/main" xmlns="" id="{AF9EF880-D743-DE4A-769A-2EC12AD9B572}"/>
                </a:ext>
              </a:extLst>
            </p:cNvPr>
            <p:cNvGrpSpPr/>
            <p:nvPr/>
          </p:nvGrpSpPr>
          <p:grpSpPr>
            <a:xfrm>
              <a:off x="4355165" y="1883019"/>
              <a:ext cx="1235514" cy="1458981"/>
              <a:chOff x="5305942" y="2520887"/>
              <a:chExt cx="1580115" cy="1816225"/>
            </a:xfrm>
          </p:grpSpPr>
          <p:grpSp>
            <p:nvGrpSpPr>
              <p:cNvPr id="57" name="Групувати 47">
                <a:extLst>
                  <a:ext uri="{FF2B5EF4-FFF2-40B4-BE49-F238E27FC236}">
                    <a16:creationId xmlns:a16="http://schemas.microsoft.com/office/drawing/2014/main" xmlns="" id="{5B567108-3549-C652-6089-EA32E634C15A}"/>
                  </a:ext>
                </a:extLst>
              </p:cNvPr>
              <p:cNvGrpSpPr/>
              <p:nvPr/>
            </p:nvGrpSpPr>
            <p:grpSpPr>
              <a:xfrm>
                <a:off x="5305942" y="2520887"/>
                <a:ext cx="1580115" cy="1816225"/>
                <a:chOff x="3110974" y="1543607"/>
                <a:chExt cx="1580115" cy="1816225"/>
              </a:xfrm>
            </p:grpSpPr>
            <p:sp>
              <p:nvSpPr>
                <p:cNvPr id="59" name="Шестикутник 49">
                  <a:extLst>
                    <a:ext uri="{FF2B5EF4-FFF2-40B4-BE49-F238E27FC236}">
                      <a16:creationId xmlns:a16="http://schemas.microsoft.com/office/drawing/2014/main" xmlns="" id="{6F65D77A-E169-B4F3-117E-C4092259B07C}"/>
                    </a:ext>
                  </a:extLst>
                </p:cNvPr>
                <p:cNvSpPr/>
                <p:nvPr/>
              </p:nvSpPr>
              <p:spPr>
                <a:xfrm rot="5400000">
                  <a:off x="2992919" y="1661662"/>
                  <a:ext cx="1816225" cy="1580115"/>
                </a:xfrm>
                <a:prstGeom prst="hexagon">
                  <a:avLst>
                    <a:gd name="adj" fmla="val 25000"/>
                    <a:gd name="vf" fmla="val 115470"/>
                  </a:avLst>
                </a:prstGeom>
                <a:ln>
                  <a:solidFill>
                    <a:srgbClr val="002060"/>
                  </a:solidFill>
                </a:ln>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GB"/>
                </a:p>
              </p:txBody>
            </p:sp>
            <p:sp>
              <p:nvSpPr>
                <p:cNvPr id="60" name="Шестикутник 4">
                  <a:extLst>
                    <a:ext uri="{FF2B5EF4-FFF2-40B4-BE49-F238E27FC236}">
                      <a16:creationId xmlns:a16="http://schemas.microsoft.com/office/drawing/2014/main" xmlns="" id="{6A325055-B38B-5EB3-1F32-EA4307F95EBF}"/>
                    </a:ext>
                  </a:extLst>
                </p:cNvPr>
                <p:cNvSpPr txBox="1"/>
                <p:nvPr/>
              </p:nvSpPr>
              <p:spPr>
                <a:xfrm>
                  <a:off x="3357209" y="1826635"/>
                  <a:ext cx="1087645" cy="12501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uk-UA" sz="2400" b="1" kern="1200" dirty="0"/>
                </a:p>
              </p:txBody>
            </p:sp>
          </p:grpSp>
          <p:sp>
            <p:nvSpPr>
              <p:cNvPr id="58" name="TextBox 57">
                <a:extLst>
                  <a:ext uri="{FF2B5EF4-FFF2-40B4-BE49-F238E27FC236}">
                    <a16:creationId xmlns:a16="http://schemas.microsoft.com/office/drawing/2014/main" xmlns="" id="{E8BABDE0-BEBB-6226-308E-B8B74E6BC44B}"/>
                  </a:ext>
                </a:extLst>
              </p:cNvPr>
              <p:cNvSpPr txBox="1"/>
              <p:nvPr/>
            </p:nvSpPr>
            <p:spPr>
              <a:xfrm>
                <a:off x="5327215" y="3143522"/>
                <a:ext cx="1501096"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uk-UA" sz="1600" b="1" dirty="0">
                    <a:solidFill>
                      <a:srgbClr val="002060"/>
                    </a:solidFill>
                  </a:rPr>
                  <a:t>Партнери громади</a:t>
                </a:r>
              </a:p>
            </p:txBody>
          </p:sp>
        </p:grpSp>
      </p:grpSp>
    </p:spTree>
    <p:extLst>
      <p:ext uri="{BB962C8B-B14F-4D97-AF65-F5344CB8AC3E}">
        <p14:creationId xmlns:p14="http://schemas.microsoft.com/office/powerpoint/2010/main" val="3683291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4ABD6EF-28D2-B53D-8EC8-05840ED5D154}"/>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A0A27D1-6E22-BD18-C774-E9391850F310}"/>
              </a:ext>
            </a:extLst>
          </p:cNvPr>
          <p:cNvSpPr>
            <a:spLocks noGrp="1"/>
          </p:cNvSpPr>
          <p:nvPr>
            <p:ph type="ctrTitle"/>
          </p:nvPr>
        </p:nvSpPr>
        <p:spPr>
          <a:xfrm>
            <a:off x="365483" y="1052736"/>
            <a:ext cx="10363200" cy="629245"/>
          </a:xfrm>
        </p:spPr>
        <p:txBody>
          <a:bodyPr>
            <a:normAutofit fontScale="90000"/>
          </a:bodyPr>
          <a:lstStyle/>
          <a:p>
            <a:r>
              <a:rPr lang="uk-UA" dirty="0"/>
              <a:t>Шляхи до успіху у проєктах</a:t>
            </a:r>
            <a:endParaRPr lang="en-GB" dirty="0"/>
          </a:p>
        </p:txBody>
      </p:sp>
      <p:sp>
        <p:nvSpPr>
          <p:cNvPr id="4" name="Місце для вмісту 3">
            <a:extLst>
              <a:ext uri="{FF2B5EF4-FFF2-40B4-BE49-F238E27FC236}">
                <a16:creationId xmlns:a16="http://schemas.microsoft.com/office/drawing/2014/main" xmlns="" id="{61053E5B-CF0E-38B9-AEB4-9E19EE235F88}"/>
              </a:ext>
            </a:extLst>
          </p:cNvPr>
          <p:cNvSpPr>
            <a:spLocks noGrp="1"/>
          </p:cNvSpPr>
          <p:nvPr>
            <p:ph idx="1"/>
          </p:nvPr>
        </p:nvSpPr>
        <p:spPr/>
        <p:txBody>
          <a:bodyPr/>
          <a:lstStyle/>
          <a:p>
            <a:pPr marL="0" indent="0">
              <a:buNone/>
            </a:pPr>
            <a:r>
              <a:rPr lang="uk-UA" dirty="0">
                <a:latin typeface="Arial" panose="020B0604020202020204" pitchFamily="34" charset="0"/>
                <a:cs typeface="Arial" panose="020B0604020202020204" pitchFamily="34" charset="0"/>
              </a:rPr>
              <a:t>Від простого до складного</a:t>
            </a:r>
          </a:p>
          <a:p>
            <a:pPr marL="0" indent="0">
              <a:buNone/>
            </a:pPr>
            <a:r>
              <a:rPr lang="uk-UA" dirty="0">
                <a:latin typeface="Arial" panose="020B0604020202020204" pitchFamily="34" charset="0"/>
                <a:cs typeface="Arial" panose="020B0604020202020204" pitchFamily="34" charset="0"/>
              </a:rPr>
              <a:t>Навчання персоналу, участь у заходах інших проєктів, в </a:t>
            </a:r>
            <a:r>
              <a:rPr lang="uk-UA" dirty="0" err="1">
                <a:latin typeface="Arial" panose="020B0604020202020204" pitchFamily="34" charset="0"/>
                <a:cs typeface="Arial" panose="020B0604020202020204" pitchFamily="34" charset="0"/>
              </a:rPr>
              <a:t>т.ч</a:t>
            </a:r>
            <a:r>
              <a:rPr lang="uk-UA" dirty="0">
                <a:latin typeface="Arial" panose="020B0604020202020204" pitchFamily="34" charset="0"/>
                <a:cs typeface="Arial" panose="020B0604020202020204" pitchFamily="34" charset="0"/>
              </a:rPr>
              <a:t>. навчальні поїздки</a:t>
            </a:r>
          </a:p>
          <a:p>
            <a:pPr marL="0" indent="0">
              <a:buNone/>
            </a:pPr>
            <a:r>
              <a:rPr lang="uk-UA" dirty="0">
                <a:latin typeface="Arial" panose="020B0604020202020204" pitchFamily="34" charset="0"/>
                <a:cs typeface="Arial" panose="020B0604020202020204" pitchFamily="34" charset="0"/>
              </a:rPr>
              <a:t>Створення проєктної групи, офісу в ТГ, принаймні підтримка проєктного менеджера</a:t>
            </a:r>
          </a:p>
          <a:p>
            <a:pPr marL="0" indent="0">
              <a:buNone/>
            </a:pPr>
            <a:r>
              <a:rPr lang="uk-UA" dirty="0">
                <a:latin typeface="Arial" panose="020B0604020202020204" pitchFamily="34" charset="0"/>
                <a:cs typeface="Arial" panose="020B0604020202020204" pitchFamily="34" charset="0"/>
              </a:rPr>
              <a:t>Отримання допомоги від партнерів, співпраця з консалтингом</a:t>
            </a:r>
          </a:p>
          <a:p>
            <a:pPr marL="0" indent="0">
              <a:buNone/>
            </a:pPr>
            <a:endParaRPr lang="uk-UA" dirty="0">
              <a:latin typeface="Arial" panose="020B0604020202020204" pitchFamily="34" charset="0"/>
              <a:cs typeface="Arial" panose="020B0604020202020204" pitchFamily="34" charset="0"/>
            </a:endParaRPr>
          </a:p>
          <a:p>
            <a:pPr marL="0" indent="0">
              <a:buNone/>
            </a:pPr>
            <a:r>
              <a:rPr lang="uk-UA" dirty="0">
                <a:latin typeface="Arial" panose="020B0604020202020204" pitchFamily="34" charset="0"/>
                <a:cs typeface="Arial" panose="020B0604020202020204" pitchFamily="34" charset="0"/>
              </a:rPr>
              <a:t>План фандрайзингу як частина плану розвитку і стратегії ТГ</a:t>
            </a:r>
          </a:p>
          <a:p>
            <a:pPr marL="0" indent="0">
              <a:buNone/>
            </a:pPr>
            <a:r>
              <a:rPr lang="uk-UA" dirty="0">
                <a:latin typeface="Arial" panose="020B0604020202020204" pitchFamily="34" charset="0"/>
                <a:cs typeface="Arial" panose="020B0604020202020204" pitchFamily="34" charset="0"/>
              </a:rPr>
              <a:t>Від перших успіхів до потоку заявок та успішних проєктів.</a:t>
            </a:r>
          </a:p>
          <a:p>
            <a:pPr marL="0" indent="0">
              <a:buNone/>
            </a:pPr>
            <a:endParaRPr lang="uk-UA"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100784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2DFE190-BE52-9246-AF22-3AECBB0D5D7B}"/>
              </a:ext>
            </a:extLst>
          </p:cNvPr>
          <p:cNvSpPr>
            <a:spLocks noGrp="1"/>
          </p:cNvSpPr>
          <p:nvPr>
            <p:ph type="title"/>
          </p:nvPr>
        </p:nvSpPr>
        <p:spPr>
          <a:xfrm>
            <a:off x="399393" y="1261241"/>
            <a:ext cx="11792607" cy="882869"/>
          </a:xfrm>
        </p:spPr>
        <p:txBody>
          <a:bodyPr>
            <a:normAutofit fontScale="90000"/>
          </a:bodyPr>
          <a:lstStyle/>
          <a:p>
            <a:r>
              <a:rPr lang="uk-UA" dirty="0"/>
              <a:t>Курс «Азбука формування спільної </a:t>
            </a:r>
            <a:r>
              <a:rPr lang="uk-UA" dirty="0" err="1"/>
              <a:t>проєктної</a:t>
            </a:r>
            <a:r>
              <a:rPr lang="uk-UA" dirty="0"/>
              <a:t> діяльності на місцевому рівні»</a:t>
            </a:r>
            <a:r>
              <a:rPr lang="en-US" dirty="0"/>
              <a:t/>
            </a:r>
            <a:br>
              <a:rPr lang="en-US" dirty="0"/>
            </a:br>
            <a:endParaRPr lang="uk-UA" dirty="0"/>
          </a:p>
        </p:txBody>
      </p:sp>
      <p:sp>
        <p:nvSpPr>
          <p:cNvPr id="3" name="Місце для вмісту 2">
            <a:extLst>
              <a:ext uri="{FF2B5EF4-FFF2-40B4-BE49-F238E27FC236}">
                <a16:creationId xmlns:a16="http://schemas.microsoft.com/office/drawing/2014/main" xmlns="" id="{9F284AA4-C2A1-ED7B-D763-188DC6201B12}"/>
              </a:ext>
            </a:extLst>
          </p:cNvPr>
          <p:cNvSpPr>
            <a:spLocks noGrp="1"/>
          </p:cNvSpPr>
          <p:nvPr>
            <p:ph idx="1"/>
          </p:nvPr>
        </p:nvSpPr>
        <p:spPr>
          <a:xfrm>
            <a:off x="262758" y="1891861"/>
            <a:ext cx="11393214" cy="4351338"/>
          </a:xfrm>
        </p:spPr>
        <p:txBody>
          <a:bodyPr/>
          <a:lstStyle/>
          <a:p>
            <a:pPr marL="0" indent="0">
              <a:buNone/>
            </a:pPr>
            <a:r>
              <a:rPr lang="en-GB" dirty="0">
                <a:hlinkClick r:id="rId2"/>
              </a:rPr>
              <a:t>https://</a:t>
            </a:r>
            <a:r>
              <a:rPr lang="en-GB" dirty="0" err="1">
                <a:hlinkClick r:id="rId2"/>
              </a:rPr>
              <a:t>aei.org.ua</a:t>
            </a:r>
            <a:r>
              <a:rPr lang="en-GB" dirty="0">
                <a:hlinkClick r:id="rId2"/>
              </a:rPr>
              <a:t>/</a:t>
            </a:r>
            <a:r>
              <a:rPr lang="en-GB" dirty="0" err="1">
                <a:hlinkClick r:id="rId2"/>
              </a:rPr>
              <a:t>abetka-spilnoi-proiektnoi-diyalnosti-na-miscevomu-rivni</a:t>
            </a:r>
            <a:r>
              <a:rPr lang="en-GB" dirty="0">
                <a:hlinkClick r:id="rId2"/>
              </a:rPr>
              <a:t>/</a:t>
            </a:r>
            <a:r>
              <a:rPr lang="uk-UA" dirty="0"/>
              <a:t> </a:t>
            </a:r>
          </a:p>
          <a:p>
            <a:pPr marL="0" indent="0">
              <a:buNone/>
            </a:pPr>
            <a:endParaRPr lang="uk-UA" dirty="0"/>
          </a:p>
        </p:txBody>
      </p:sp>
      <p:pic>
        <p:nvPicPr>
          <p:cNvPr id="5" name="Рисунок 4">
            <a:extLst>
              <a:ext uri="{FF2B5EF4-FFF2-40B4-BE49-F238E27FC236}">
                <a16:creationId xmlns:a16="http://schemas.microsoft.com/office/drawing/2014/main" xmlns="" id="{9F13F1B0-AB97-6026-97F5-A645B180509D}"/>
              </a:ext>
            </a:extLst>
          </p:cNvPr>
          <p:cNvPicPr>
            <a:picLocks noChangeAspect="1"/>
          </p:cNvPicPr>
          <p:nvPr/>
        </p:nvPicPr>
        <p:blipFill>
          <a:blip r:embed="rId3"/>
          <a:stretch>
            <a:fillRect/>
          </a:stretch>
        </p:blipFill>
        <p:spPr>
          <a:xfrm>
            <a:off x="1763118" y="2441201"/>
            <a:ext cx="7664661" cy="3985875"/>
          </a:xfrm>
          <a:prstGeom prst="rect">
            <a:avLst/>
          </a:prstGeom>
        </p:spPr>
      </p:pic>
    </p:spTree>
    <p:extLst>
      <p:ext uri="{BB962C8B-B14F-4D97-AF65-F5344CB8AC3E}">
        <p14:creationId xmlns:p14="http://schemas.microsoft.com/office/powerpoint/2010/main" val="10159668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вітіння країв">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TM03457510[[fn=Мило]]</Template>
  <TotalTime>11541</TotalTime>
  <Words>2010</Words>
  <Application>Microsoft Office PowerPoint</Application>
  <PresentationFormat>Довільний</PresentationFormat>
  <Paragraphs>281</Paragraphs>
  <Slides>58</Slides>
  <Notes>1</Notes>
  <HiddenSlides>0</HiddenSlides>
  <MMClips>0</MMClips>
  <ScaleCrop>false</ScaleCrop>
  <HeadingPairs>
    <vt:vector size="4" baseType="variant">
      <vt:variant>
        <vt:lpstr>Тема</vt:lpstr>
      </vt:variant>
      <vt:variant>
        <vt:i4>1</vt:i4>
      </vt:variant>
      <vt:variant>
        <vt:lpstr>Заголовки слайдів</vt:lpstr>
      </vt:variant>
      <vt:variant>
        <vt:i4>58</vt:i4>
      </vt:variant>
    </vt:vector>
  </HeadingPairs>
  <TitlesOfParts>
    <vt:vector size="59" baseType="lpstr">
      <vt:lpstr>Волна</vt:lpstr>
      <vt:lpstr>Програма «Горизонт Європа»:  Можливості для громад та місцевих організацій</vt:lpstr>
      <vt:lpstr>План презентації</vt:lpstr>
      <vt:lpstr>Проєкти АЄІ - https://aei.org.ua/projekty </vt:lpstr>
      <vt:lpstr>Веб ресурси АЄІ </vt:lpstr>
      <vt:lpstr>Навчальні матеріали АЄІ</vt:lpstr>
      <vt:lpstr>Презентація PowerPoint</vt:lpstr>
      <vt:lpstr>Основні стейкхолдери та потенціал громади:</vt:lpstr>
      <vt:lpstr>Шляхи до успіху у проєктах</vt:lpstr>
      <vt:lpstr>Курс «Азбука формування спільної проєктної діяльності на місцевому рівні» </vt:lpstr>
      <vt:lpstr>Корисні матеріали – відповіді на типові запитання</vt:lpstr>
      <vt:lpstr>Презентація PowerPoint</vt:lpstr>
      <vt:lpstr>Програми ЄС на порталі фінансування і тендерів</vt:lpstr>
      <vt:lpstr>«Горизонт Європа» - «Horizon Europe»</vt:lpstr>
      <vt:lpstr>«Цифрова Європа» - «Digital Europe»</vt:lpstr>
      <vt:lpstr>Програми ЄС  та програми МТД </vt:lpstr>
      <vt:lpstr>Партнерські профілі</vt:lpstr>
      <vt:lpstr>Шаблон для розширеного профілю</vt:lpstr>
      <vt:lpstr>Шаблон для розширеного профілю</vt:lpstr>
      <vt:lpstr>Відновлення України від наслідків війни </vt:lpstr>
      <vt:lpstr>Детальніше про програму Горизонт Європа</vt:lpstr>
      <vt:lpstr>Презентація PowerPoint</vt:lpstr>
      <vt:lpstr>Тематичні кластери та місії програми Горизонт Європа</vt:lpstr>
      <vt:lpstr>Де шукати оголошення  про конкурси програми Горизонт Європа та інших програм ЄС</vt:lpstr>
      <vt:lpstr>Основна точка входу для аплікантів</vt:lpstr>
      <vt:lpstr>Пошук конкурсу за ключовими словами</vt:lpstr>
      <vt:lpstr>Пошук конкурсу за ключовими словами</vt:lpstr>
      <vt:lpstr>Інформаційні та організаційні портали програм ЄС </vt:lpstr>
      <vt:lpstr>Тематичні та секторальні цифрові мережі ЄС  </vt:lpstr>
      <vt:lpstr>Як читати оголошення про конкурс   та генерувати ідеї проєктів?  </vt:lpstr>
      <vt:lpstr>Складові оголошення про конкурс</vt:lpstr>
      <vt:lpstr>Генерація ідеї – чи ідентифікація власної спроможності </vt:lpstr>
      <vt:lpstr>Пошук партнерів та координаторів</vt:lpstr>
      <vt:lpstr>Цільові мережі та партнерства </vt:lpstr>
      <vt:lpstr>Національні портали програми Горизонт Європа</vt:lpstr>
      <vt:lpstr>Партнерські профілі</vt:lpstr>
      <vt:lpstr>Розміщення партнерського профілю на порталі фінансування</vt:lpstr>
      <vt:lpstr>Розміщення партнерського профілю на порталі фінансування</vt:lpstr>
      <vt:lpstr>Партнерський профіль на порталі фінансування</vt:lpstr>
      <vt:lpstr>Комунікація через профіль</vt:lpstr>
      <vt:lpstr>Профіль організації + ставка 1PM</vt:lpstr>
      <vt:lpstr>Соціальні мережі - LinkedIN</vt:lpstr>
      <vt:lpstr>Приклад посту у LinkedIn</vt:lpstr>
      <vt:lpstr>Приєднайтесь до розсилки АЄІ та НКП </vt:lpstr>
      <vt:lpstr>Приклади проєкттів  за участю міст та  інноваційних структур </vt:lpstr>
      <vt:lpstr>Шлях до успіху</vt:lpstr>
      <vt:lpstr>Де нашим  ТГ шукати розробки українських науковців</vt:lpstr>
      <vt:lpstr>Не було  жодного міста України серед 100 міст</vt:lpstr>
      <vt:lpstr>Зараз на етапі реалізації два проєкти по 5 млн.євро</vt:lpstr>
      <vt:lpstr>OpenHeritage project – No 776766</vt:lpstr>
      <vt:lpstr>TExTOUR project – No 101004687</vt:lpstr>
      <vt:lpstr>New European Bauhaus</vt:lpstr>
      <vt:lpstr>Конкурси New European Bauhaus</vt:lpstr>
      <vt:lpstr>Конкурси New European Bauhaus (F&amp;T)</vt:lpstr>
      <vt:lpstr>NEB Festival 2026 </vt:lpstr>
      <vt:lpstr>Спробуйте сили в актуальному конкурсі</vt:lpstr>
      <vt:lpstr>Джерела інформацїі</vt:lpstr>
      <vt:lpstr>Питання, відповіді та обговорення</vt:lpstr>
      <vt:lpstr>Контакти</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KULA</dc:creator>
  <cp:lastModifiedBy>rada40</cp:lastModifiedBy>
  <cp:revision>279</cp:revision>
  <dcterms:created xsi:type="dcterms:W3CDTF">2013-12-13T07:37:21Z</dcterms:created>
  <dcterms:modified xsi:type="dcterms:W3CDTF">2026-05-14T08:12:34Z</dcterms:modified>
</cp:coreProperties>
</file>