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59" r:id="rId5"/>
    <p:sldId id="260" r:id="rId6"/>
    <p:sldId id="308" r:id="rId7"/>
    <p:sldId id="267" r:id="rId8"/>
    <p:sldId id="307" r:id="rId9"/>
    <p:sldId id="264" r:id="rId10"/>
    <p:sldId id="309" r:id="rId11"/>
    <p:sldId id="310" r:id="rId12"/>
    <p:sldId id="311" r:id="rId13"/>
    <p:sldId id="312" r:id="rId14"/>
    <p:sldId id="274" r:id="rId15"/>
    <p:sldId id="275" r:id="rId16"/>
    <p:sldId id="276" r:id="rId17"/>
    <p:sldId id="262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947275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0" y="-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8" y="1494925"/>
            <a:ext cx="6883400" cy="2840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84692" y="4578994"/>
            <a:ext cx="4457065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25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6007" y="2705227"/>
            <a:ext cx="239649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86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3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67" y="0"/>
            <a:ext cx="189028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7948" y="2683764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757948" y="3037713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757948" y="339178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757948" y="3745738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757948" y="4099686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757948" y="4453763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757948" y="4807711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757948" y="5161660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757948" y="551560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757948" y="5869647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757948" y="6223634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8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917" y="2622295"/>
            <a:ext cx="4833620" cy="3920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02245" y="2590291"/>
            <a:ext cx="3772534" cy="348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25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8" y="1494925"/>
            <a:ext cx="3827145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8" y="3107264"/>
            <a:ext cx="8785225" cy="176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667" y="0"/>
            <a:ext cx="18902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1588758"/>
            <a:ext cx="6947839" cy="193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21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0.jp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8.png"/><Relationship Id="rId3" Type="http://schemas.openxmlformats.org/officeDocument/2006/relationships/image" Target="../media/image10.jpg"/><Relationship Id="rId7" Type="http://schemas.openxmlformats.org/officeDocument/2006/relationships/image" Target="../media/image42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10.jpg"/><Relationship Id="rId7" Type="http://schemas.openxmlformats.org/officeDocument/2006/relationships/image" Target="../media/image42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5" Type="http://schemas.openxmlformats.org/officeDocument/2006/relationships/image" Target="../media/image7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0.jp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www.pl-ua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419" y="3540251"/>
            <a:ext cx="10805160" cy="2345690"/>
            <a:chOff x="693419" y="3540251"/>
            <a:chExt cx="10805160" cy="2345690"/>
          </a:xfrm>
        </p:grpSpPr>
        <p:sp>
          <p:nvSpPr>
            <p:cNvPr id="3" name="object 3"/>
            <p:cNvSpPr/>
            <p:nvPr/>
          </p:nvSpPr>
          <p:spPr>
            <a:xfrm>
              <a:off x="1066799" y="4090416"/>
              <a:ext cx="10023475" cy="1243965"/>
            </a:xfrm>
            <a:custGeom>
              <a:avLst/>
              <a:gdLst/>
              <a:ahLst/>
              <a:cxnLst/>
              <a:rect l="l" t="t" r="r" b="b"/>
              <a:pathLst>
                <a:path w="10023475" h="1243964">
                  <a:moveTo>
                    <a:pt x="10023348" y="0"/>
                  </a:moveTo>
                  <a:lnTo>
                    <a:pt x="0" y="0"/>
                  </a:lnTo>
                  <a:lnTo>
                    <a:pt x="0" y="1243583"/>
                  </a:lnTo>
                  <a:lnTo>
                    <a:pt x="10023348" y="1243583"/>
                  </a:lnTo>
                  <a:lnTo>
                    <a:pt x="10023348" y="0"/>
                  </a:lnTo>
                  <a:close/>
                </a:path>
              </a:pathLst>
            </a:custGeom>
            <a:solidFill>
              <a:srgbClr val="0031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6191" y="3541776"/>
              <a:ext cx="2342386" cy="2343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8643" y="3541776"/>
              <a:ext cx="2342387" cy="2343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1679" y="3541776"/>
              <a:ext cx="2342387" cy="2343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" y="3541776"/>
              <a:ext cx="2342387" cy="2343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7167" y="3540251"/>
              <a:ext cx="2342387" cy="23423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191" y="3541788"/>
              <a:ext cx="2343911" cy="234389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5539" y="2519772"/>
            <a:ext cx="8896350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95"/>
              </a:spcBef>
            </a:pPr>
            <a:r>
              <a:rPr sz="4000" b="0" spc="-25" dirty="0">
                <a:solidFill>
                  <a:srgbClr val="2E5496"/>
                </a:solidFill>
                <a:latin typeface="Calibri Light"/>
                <a:cs typeface="Calibri Light"/>
              </a:rPr>
              <a:t>Основна</a:t>
            </a:r>
            <a:r>
              <a:rPr sz="4000" b="0" spc="-1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2E5496"/>
                </a:solidFill>
                <a:latin typeface="Calibri Light"/>
                <a:cs typeface="Calibri Light"/>
              </a:rPr>
              <a:t>інформація</a:t>
            </a:r>
            <a:r>
              <a:rPr sz="4000" b="0" spc="-1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b="0" dirty="0">
                <a:solidFill>
                  <a:srgbClr val="2E5496"/>
                </a:solidFill>
                <a:latin typeface="Calibri Light"/>
                <a:cs typeface="Calibri Light"/>
              </a:rPr>
              <a:t>про</a:t>
            </a:r>
            <a:r>
              <a:rPr sz="4000" b="0" spc="-1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2E5496"/>
                </a:solidFill>
                <a:latin typeface="Calibri Light"/>
                <a:cs typeface="Calibri Light"/>
              </a:rPr>
              <a:t>Програму</a:t>
            </a:r>
            <a:endParaRPr sz="4000" dirty="0">
              <a:latin typeface="Calibri Light"/>
              <a:cs typeface="Calibri Light"/>
            </a:endParaRPr>
          </a:p>
          <a:p>
            <a:pPr marL="12700">
              <a:lnSpc>
                <a:spcPts val="4565"/>
              </a:lnSpc>
            </a:pPr>
            <a:r>
              <a:rPr sz="4000" spc="-35" dirty="0">
                <a:solidFill>
                  <a:srgbClr val="2E5496"/>
                </a:solidFill>
                <a:latin typeface="Calibri Light"/>
                <a:cs typeface="Calibri Light"/>
              </a:rPr>
              <a:t>Interreg</a:t>
            </a:r>
            <a:r>
              <a:rPr sz="4000" spc="-1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dirty="0">
                <a:solidFill>
                  <a:srgbClr val="2E5496"/>
                </a:solidFill>
                <a:latin typeface="Calibri Light"/>
                <a:cs typeface="Calibri Light"/>
              </a:rPr>
              <a:t>NEXT</a:t>
            </a:r>
            <a:r>
              <a:rPr sz="4000" spc="-1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2E5496"/>
                </a:solidFill>
                <a:latin typeface="Calibri Light"/>
                <a:cs typeface="Calibri Light"/>
              </a:rPr>
              <a:t>Польща</a:t>
            </a:r>
            <a:r>
              <a:rPr sz="4000" spc="-15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dirty="0">
                <a:solidFill>
                  <a:srgbClr val="2E5496"/>
                </a:solidFill>
                <a:latin typeface="Calibri Light"/>
                <a:cs typeface="Calibri Light"/>
              </a:rPr>
              <a:t>–</a:t>
            </a:r>
            <a:r>
              <a:rPr sz="4000" spc="-9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2E5496"/>
                </a:solidFill>
                <a:latin typeface="Calibri Light"/>
                <a:cs typeface="Calibri Light"/>
              </a:rPr>
              <a:t>Україна</a:t>
            </a:r>
            <a:r>
              <a:rPr sz="4000" spc="-16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4000" spc="-40" dirty="0">
                <a:solidFill>
                  <a:srgbClr val="2E5496"/>
                </a:solidFill>
                <a:latin typeface="Calibri Light"/>
                <a:cs typeface="Calibri Light"/>
              </a:rPr>
              <a:t>2021-</a:t>
            </a:r>
            <a:r>
              <a:rPr sz="4000" spc="-20" dirty="0">
                <a:solidFill>
                  <a:srgbClr val="2E5496"/>
                </a:solidFill>
                <a:latin typeface="Calibri Light"/>
                <a:cs typeface="Calibri Light"/>
              </a:rPr>
              <a:t>2027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2319" y="5905344"/>
            <a:ext cx="16478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400" spc="-30" dirty="0">
                <a:solidFill>
                  <a:srgbClr val="2E5496"/>
                </a:solidFill>
                <a:latin typeface="Lucida Sans Unicode"/>
                <a:cs typeface="Lucida Sans Unicode"/>
              </a:rPr>
              <a:t>Ужгород,</a:t>
            </a:r>
            <a:r>
              <a:rPr sz="1400" spc="-75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lang="uk-UA" sz="1400" spc="-75" dirty="0">
                <a:solidFill>
                  <a:srgbClr val="2E5496"/>
                </a:solidFill>
                <a:latin typeface="Lucida Sans Unicode"/>
                <a:cs typeface="Lucida Sans Unicode"/>
              </a:rPr>
              <a:t>04</a:t>
            </a:r>
            <a:r>
              <a:rPr sz="1400" spc="-75" dirty="0">
                <a:solidFill>
                  <a:srgbClr val="2E5496"/>
                </a:solidFill>
                <a:latin typeface="Lucida Sans Unicode"/>
                <a:cs typeface="Lucida Sans Unicode"/>
              </a:rPr>
              <a:t>.0</a:t>
            </a:r>
            <a:r>
              <a:rPr lang="uk-UA" sz="1400" spc="-75" dirty="0">
                <a:solidFill>
                  <a:srgbClr val="2E5496"/>
                </a:solidFill>
                <a:latin typeface="Lucida Sans Unicode"/>
                <a:cs typeface="Lucida Sans Unicode"/>
              </a:rPr>
              <a:t>5</a:t>
            </a:r>
            <a:r>
              <a:rPr sz="1400" spc="-75" dirty="0">
                <a:solidFill>
                  <a:srgbClr val="2E5496"/>
                </a:solidFill>
                <a:latin typeface="Lucida Sans Unicode"/>
                <a:cs typeface="Lucida Sans Unicode"/>
              </a:rPr>
              <a:t>.202</a:t>
            </a:r>
            <a:r>
              <a:rPr lang="uk-UA" sz="1400" spc="-75" dirty="0">
                <a:solidFill>
                  <a:srgbClr val="2E5496"/>
                </a:solidFill>
                <a:latin typeface="Lucida Sans Unicode"/>
                <a:cs typeface="Lucida Sans Unicode"/>
              </a:rPr>
              <a:t>6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3076" y="452627"/>
            <a:ext cx="5269991" cy="1222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83032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Напрямки роботи</a:t>
            </a:r>
            <a:endParaRPr sz="1800" b="0" spc="-55" dirty="0">
              <a:latin typeface="Lucida Sans" panose="020B0602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8" y="2109711"/>
            <a:ext cx="7477125" cy="281423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Робота з населенням, інформаційна компанія, проведення заходів,        еко освіта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ym typeface="+mn-ea"/>
              </a:rPr>
              <a:t>Збір і вивезення відходів</a:t>
            </a: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ym typeface="+mn-ea"/>
              </a:rPr>
              <a:t>Закупівля сучасних контейнерів</a:t>
            </a: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ym typeface="+mn-ea"/>
              </a:rPr>
              <a:t>Наявність сортувальної лінії</a:t>
            </a: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ym typeface="+mn-ea"/>
              </a:rPr>
              <a:t>Покращення системи управління побутовими відходами</a:t>
            </a:r>
            <a:endParaRPr lang="uk-UA" dirty="0"/>
          </a:p>
        </p:txBody>
      </p:sp>
      <p:sp>
        <p:nvSpPr>
          <p:cNvPr id="8" name="object 8"/>
          <p:cNvSpPr/>
          <p:nvPr/>
        </p:nvSpPr>
        <p:spPr>
          <a:xfrm>
            <a:off x="9563100" y="2638044"/>
            <a:ext cx="2139950" cy="2028825"/>
          </a:xfrm>
          <a:custGeom>
            <a:avLst/>
            <a:gdLst/>
            <a:ahLst/>
            <a:cxnLst/>
            <a:rect l="l" t="t" r="r" b="b"/>
            <a:pathLst>
              <a:path w="2139950" h="2028825">
                <a:moveTo>
                  <a:pt x="1069848" y="0"/>
                </a:moveTo>
                <a:lnTo>
                  <a:pt x="1020876" y="1043"/>
                </a:lnTo>
                <a:lnTo>
                  <a:pt x="972470" y="4144"/>
                </a:lnTo>
                <a:lnTo>
                  <a:pt x="924677" y="9258"/>
                </a:lnTo>
                <a:lnTo>
                  <a:pt x="877543" y="16340"/>
                </a:lnTo>
                <a:lnTo>
                  <a:pt x="831115" y="25345"/>
                </a:lnTo>
                <a:lnTo>
                  <a:pt x="785442" y="36229"/>
                </a:lnTo>
                <a:lnTo>
                  <a:pt x="740569" y="48946"/>
                </a:lnTo>
                <a:lnTo>
                  <a:pt x="696545" y="63452"/>
                </a:lnTo>
                <a:lnTo>
                  <a:pt x="653417" y="79703"/>
                </a:lnTo>
                <a:lnTo>
                  <a:pt x="611231" y="97653"/>
                </a:lnTo>
                <a:lnTo>
                  <a:pt x="570036" y="117257"/>
                </a:lnTo>
                <a:lnTo>
                  <a:pt x="529877" y="138472"/>
                </a:lnTo>
                <a:lnTo>
                  <a:pt x="490803" y="161251"/>
                </a:lnTo>
                <a:lnTo>
                  <a:pt x="452861" y="185551"/>
                </a:lnTo>
                <a:lnTo>
                  <a:pt x="416098" y="211327"/>
                </a:lnTo>
                <a:lnTo>
                  <a:pt x="380560" y="238534"/>
                </a:lnTo>
                <a:lnTo>
                  <a:pt x="346296" y="267126"/>
                </a:lnTo>
                <a:lnTo>
                  <a:pt x="313353" y="297060"/>
                </a:lnTo>
                <a:lnTo>
                  <a:pt x="281777" y="328291"/>
                </a:lnTo>
                <a:lnTo>
                  <a:pt x="251616" y="360774"/>
                </a:lnTo>
                <a:lnTo>
                  <a:pt x="222918" y="394463"/>
                </a:lnTo>
                <a:lnTo>
                  <a:pt x="195728" y="429315"/>
                </a:lnTo>
                <a:lnTo>
                  <a:pt x="170095" y="465285"/>
                </a:lnTo>
                <a:lnTo>
                  <a:pt x="146066" y="502327"/>
                </a:lnTo>
                <a:lnTo>
                  <a:pt x="123688" y="540397"/>
                </a:lnTo>
                <a:lnTo>
                  <a:pt x="103009" y="579451"/>
                </a:lnTo>
                <a:lnTo>
                  <a:pt x="84074" y="619443"/>
                </a:lnTo>
                <a:lnTo>
                  <a:pt x="66933" y="660329"/>
                </a:lnTo>
                <a:lnTo>
                  <a:pt x="51631" y="702064"/>
                </a:lnTo>
                <a:lnTo>
                  <a:pt x="38216" y="744603"/>
                </a:lnTo>
                <a:lnTo>
                  <a:pt x="26735" y="787902"/>
                </a:lnTo>
                <a:lnTo>
                  <a:pt x="17236" y="831915"/>
                </a:lnTo>
                <a:lnTo>
                  <a:pt x="9766" y="876599"/>
                </a:lnTo>
                <a:lnTo>
                  <a:pt x="4372" y="921907"/>
                </a:lnTo>
                <a:lnTo>
                  <a:pt x="1100" y="967797"/>
                </a:lnTo>
                <a:lnTo>
                  <a:pt x="0" y="1014221"/>
                </a:lnTo>
                <a:lnTo>
                  <a:pt x="1100" y="1060646"/>
                </a:lnTo>
                <a:lnTo>
                  <a:pt x="4372" y="1106536"/>
                </a:lnTo>
                <a:lnTo>
                  <a:pt x="9766" y="1151844"/>
                </a:lnTo>
                <a:lnTo>
                  <a:pt x="17236" y="1196528"/>
                </a:lnTo>
                <a:lnTo>
                  <a:pt x="26735" y="1240541"/>
                </a:lnTo>
                <a:lnTo>
                  <a:pt x="38216" y="1283840"/>
                </a:lnTo>
                <a:lnTo>
                  <a:pt x="51631" y="1326379"/>
                </a:lnTo>
                <a:lnTo>
                  <a:pt x="66933" y="1368114"/>
                </a:lnTo>
                <a:lnTo>
                  <a:pt x="84074" y="1409000"/>
                </a:lnTo>
                <a:lnTo>
                  <a:pt x="103009" y="1448992"/>
                </a:lnTo>
                <a:lnTo>
                  <a:pt x="123688" y="1488046"/>
                </a:lnTo>
                <a:lnTo>
                  <a:pt x="146066" y="1526116"/>
                </a:lnTo>
                <a:lnTo>
                  <a:pt x="170095" y="1563158"/>
                </a:lnTo>
                <a:lnTo>
                  <a:pt x="195728" y="1599128"/>
                </a:lnTo>
                <a:lnTo>
                  <a:pt x="222918" y="1633980"/>
                </a:lnTo>
                <a:lnTo>
                  <a:pt x="251616" y="1667669"/>
                </a:lnTo>
                <a:lnTo>
                  <a:pt x="281777" y="1700152"/>
                </a:lnTo>
                <a:lnTo>
                  <a:pt x="313353" y="1731383"/>
                </a:lnTo>
                <a:lnTo>
                  <a:pt x="346296" y="1761317"/>
                </a:lnTo>
                <a:lnTo>
                  <a:pt x="380560" y="1789909"/>
                </a:lnTo>
                <a:lnTo>
                  <a:pt x="416098" y="1817116"/>
                </a:lnTo>
                <a:lnTo>
                  <a:pt x="452861" y="1842892"/>
                </a:lnTo>
                <a:lnTo>
                  <a:pt x="490803" y="1867192"/>
                </a:lnTo>
                <a:lnTo>
                  <a:pt x="529877" y="1889971"/>
                </a:lnTo>
                <a:lnTo>
                  <a:pt x="570036" y="1911186"/>
                </a:lnTo>
                <a:lnTo>
                  <a:pt x="611231" y="1930790"/>
                </a:lnTo>
                <a:lnTo>
                  <a:pt x="653417" y="1948740"/>
                </a:lnTo>
                <a:lnTo>
                  <a:pt x="696545" y="1964991"/>
                </a:lnTo>
                <a:lnTo>
                  <a:pt x="740569" y="1979497"/>
                </a:lnTo>
                <a:lnTo>
                  <a:pt x="785442" y="1992214"/>
                </a:lnTo>
                <a:lnTo>
                  <a:pt x="831115" y="2003098"/>
                </a:lnTo>
                <a:lnTo>
                  <a:pt x="877543" y="2012103"/>
                </a:lnTo>
                <a:lnTo>
                  <a:pt x="924677" y="2019185"/>
                </a:lnTo>
                <a:lnTo>
                  <a:pt x="972470" y="2024299"/>
                </a:lnTo>
                <a:lnTo>
                  <a:pt x="1020876" y="2027400"/>
                </a:lnTo>
                <a:lnTo>
                  <a:pt x="1069848" y="2028443"/>
                </a:lnTo>
                <a:lnTo>
                  <a:pt x="1118819" y="2027400"/>
                </a:lnTo>
                <a:lnTo>
                  <a:pt x="1167225" y="2024299"/>
                </a:lnTo>
                <a:lnTo>
                  <a:pt x="1215018" y="2019185"/>
                </a:lnTo>
                <a:lnTo>
                  <a:pt x="1262152" y="2012103"/>
                </a:lnTo>
                <a:lnTo>
                  <a:pt x="1308580" y="2003098"/>
                </a:lnTo>
                <a:lnTo>
                  <a:pt x="1354253" y="1992214"/>
                </a:lnTo>
                <a:lnTo>
                  <a:pt x="1399126" y="1979497"/>
                </a:lnTo>
                <a:lnTo>
                  <a:pt x="1443150" y="1964991"/>
                </a:lnTo>
                <a:lnTo>
                  <a:pt x="1486278" y="1948740"/>
                </a:lnTo>
                <a:lnTo>
                  <a:pt x="1528464" y="1930790"/>
                </a:lnTo>
                <a:lnTo>
                  <a:pt x="1569659" y="1911186"/>
                </a:lnTo>
                <a:lnTo>
                  <a:pt x="1609818" y="1889971"/>
                </a:lnTo>
                <a:lnTo>
                  <a:pt x="1648892" y="1867192"/>
                </a:lnTo>
                <a:lnTo>
                  <a:pt x="1686834" y="1842892"/>
                </a:lnTo>
                <a:lnTo>
                  <a:pt x="1723597" y="1817116"/>
                </a:lnTo>
                <a:lnTo>
                  <a:pt x="1759135" y="1789909"/>
                </a:lnTo>
                <a:lnTo>
                  <a:pt x="1793399" y="1761317"/>
                </a:lnTo>
                <a:lnTo>
                  <a:pt x="1826342" y="1731383"/>
                </a:lnTo>
                <a:lnTo>
                  <a:pt x="1857918" y="1700152"/>
                </a:lnTo>
                <a:lnTo>
                  <a:pt x="1888079" y="1667669"/>
                </a:lnTo>
                <a:lnTo>
                  <a:pt x="1916777" y="1633980"/>
                </a:lnTo>
                <a:lnTo>
                  <a:pt x="1943967" y="1599128"/>
                </a:lnTo>
                <a:lnTo>
                  <a:pt x="1969600" y="1563158"/>
                </a:lnTo>
                <a:lnTo>
                  <a:pt x="1993629" y="1526116"/>
                </a:lnTo>
                <a:lnTo>
                  <a:pt x="2016007" y="1488046"/>
                </a:lnTo>
                <a:lnTo>
                  <a:pt x="2036686" y="1448992"/>
                </a:lnTo>
                <a:lnTo>
                  <a:pt x="2055621" y="1409000"/>
                </a:lnTo>
                <a:lnTo>
                  <a:pt x="2072762" y="1368114"/>
                </a:lnTo>
                <a:lnTo>
                  <a:pt x="2088064" y="1326379"/>
                </a:lnTo>
                <a:lnTo>
                  <a:pt x="2101479" y="1283840"/>
                </a:lnTo>
                <a:lnTo>
                  <a:pt x="2112960" y="1240541"/>
                </a:lnTo>
                <a:lnTo>
                  <a:pt x="2122459" y="1196528"/>
                </a:lnTo>
                <a:lnTo>
                  <a:pt x="2129929" y="1151844"/>
                </a:lnTo>
                <a:lnTo>
                  <a:pt x="2135323" y="1106536"/>
                </a:lnTo>
                <a:lnTo>
                  <a:pt x="2138595" y="1060646"/>
                </a:lnTo>
                <a:lnTo>
                  <a:pt x="2139696" y="1014221"/>
                </a:lnTo>
                <a:lnTo>
                  <a:pt x="2138595" y="967797"/>
                </a:lnTo>
                <a:lnTo>
                  <a:pt x="2135323" y="921907"/>
                </a:lnTo>
                <a:lnTo>
                  <a:pt x="2129929" y="876599"/>
                </a:lnTo>
                <a:lnTo>
                  <a:pt x="2122459" y="831915"/>
                </a:lnTo>
                <a:lnTo>
                  <a:pt x="2112960" y="787902"/>
                </a:lnTo>
                <a:lnTo>
                  <a:pt x="2101479" y="744603"/>
                </a:lnTo>
                <a:lnTo>
                  <a:pt x="2088064" y="702064"/>
                </a:lnTo>
                <a:lnTo>
                  <a:pt x="2072762" y="660329"/>
                </a:lnTo>
                <a:lnTo>
                  <a:pt x="2055621" y="619443"/>
                </a:lnTo>
                <a:lnTo>
                  <a:pt x="2036686" y="579451"/>
                </a:lnTo>
                <a:lnTo>
                  <a:pt x="2016007" y="540397"/>
                </a:lnTo>
                <a:lnTo>
                  <a:pt x="1993629" y="502327"/>
                </a:lnTo>
                <a:lnTo>
                  <a:pt x="1969600" y="465285"/>
                </a:lnTo>
                <a:lnTo>
                  <a:pt x="1943967" y="429315"/>
                </a:lnTo>
                <a:lnTo>
                  <a:pt x="1916777" y="394463"/>
                </a:lnTo>
                <a:lnTo>
                  <a:pt x="1888079" y="360774"/>
                </a:lnTo>
                <a:lnTo>
                  <a:pt x="1857918" y="328291"/>
                </a:lnTo>
                <a:lnTo>
                  <a:pt x="1826342" y="297060"/>
                </a:lnTo>
                <a:lnTo>
                  <a:pt x="1793399" y="267126"/>
                </a:lnTo>
                <a:lnTo>
                  <a:pt x="1759135" y="238534"/>
                </a:lnTo>
                <a:lnTo>
                  <a:pt x="1723597" y="211327"/>
                </a:lnTo>
                <a:lnTo>
                  <a:pt x="1686834" y="185551"/>
                </a:lnTo>
                <a:lnTo>
                  <a:pt x="1648892" y="161251"/>
                </a:lnTo>
                <a:lnTo>
                  <a:pt x="1609818" y="138472"/>
                </a:lnTo>
                <a:lnTo>
                  <a:pt x="1569659" y="117257"/>
                </a:lnTo>
                <a:lnTo>
                  <a:pt x="1528464" y="97653"/>
                </a:lnTo>
                <a:lnTo>
                  <a:pt x="1486278" y="79703"/>
                </a:lnTo>
                <a:lnTo>
                  <a:pt x="1443150" y="63452"/>
                </a:lnTo>
                <a:lnTo>
                  <a:pt x="1399126" y="48946"/>
                </a:lnTo>
                <a:lnTo>
                  <a:pt x="1354253" y="36229"/>
                </a:lnTo>
                <a:lnTo>
                  <a:pt x="1308580" y="25345"/>
                </a:lnTo>
                <a:lnTo>
                  <a:pt x="1262152" y="16340"/>
                </a:lnTo>
                <a:lnTo>
                  <a:pt x="1215018" y="9258"/>
                </a:lnTo>
                <a:lnTo>
                  <a:pt x="1167225" y="4144"/>
                </a:lnTo>
                <a:lnTo>
                  <a:pt x="1118819" y="1043"/>
                </a:lnTo>
                <a:lnTo>
                  <a:pt x="10698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9955727" y="3336522"/>
            <a:ext cx="1354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ФМП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97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83032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Напрямки роботи</a:t>
            </a:r>
            <a:endParaRPr sz="1800" b="0" spc="-55" dirty="0">
              <a:latin typeface="Lucida Sans" panose="020B0602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8" y="2109711"/>
            <a:ext cx="8074662" cy="309123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Запровадження методики роздільного збору побутових відходів, а саме встановлення контейнерів для роздільного збирання  тощо)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Облаштування місць для збору в зручних та доступних локаціях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Організація вивозу відсортованих відходів на сміттєсортувальну лінію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Проведення інформаційної компанії шляхом навчань, семінарів, інформаційних зустрічей, розповсюдження матеріалів (листівки,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uk-UA" dirty="0"/>
              <a:t>буклети,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uk-UA" dirty="0"/>
              <a:t>опитування)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Залучення адміністративної підтримки та сталості шляхом прийняття місцевих рішень щодо сортування та відповідальності, контроль за дотриманням вимог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Направлення вектора на формування культури поводження з відходами</a:t>
            </a:r>
          </a:p>
        </p:txBody>
      </p:sp>
      <p:sp>
        <p:nvSpPr>
          <p:cNvPr id="8" name="object 8"/>
          <p:cNvSpPr/>
          <p:nvPr/>
        </p:nvSpPr>
        <p:spPr>
          <a:xfrm>
            <a:off x="9563100" y="2638044"/>
            <a:ext cx="2139950" cy="2028825"/>
          </a:xfrm>
          <a:custGeom>
            <a:avLst/>
            <a:gdLst/>
            <a:ahLst/>
            <a:cxnLst/>
            <a:rect l="l" t="t" r="r" b="b"/>
            <a:pathLst>
              <a:path w="2139950" h="2028825">
                <a:moveTo>
                  <a:pt x="1069848" y="0"/>
                </a:moveTo>
                <a:lnTo>
                  <a:pt x="1020876" y="1043"/>
                </a:lnTo>
                <a:lnTo>
                  <a:pt x="972470" y="4144"/>
                </a:lnTo>
                <a:lnTo>
                  <a:pt x="924677" y="9258"/>
                </a:lnTo>
                <a:lnTo>
                  <a:pt x="877543" y="16340"/>
                </a:lnTo>
                <a:lnTo>
                  <a:pt x="831115" y="25345"/>
                </a:lnTo>
                <a:lnTo>
                  <a:pt x="785442" y="36229"/>
                </a:lnTo>
                <a:lnTo>
                  <a:pt x="740569" y="48946"/>
                </a:lnTo>
                <a:lnTo>
                  <a:pt x="696545" y="63452"/>
                </a:lnTo>
                <a:lnTo>
                  <a:pt x="653417" y="79703"/>
                </a:lnTo>
                <a:lnTo>
                  <a:pt x="611231" y="97653"/>
                </a:lnTo>
                <a:lnTo>
                  <a:pt x="570036" y="117257"/>
                </a:lnTo>
                <a:lnTo>
                  <a:pt x="529877" y="138472"/>
                </a:lnTo>
                <a:lnTo>
                  <a:pt x="490803" y="161251"/>
                </a:lnTo>
                <a:lnTo>
                  <a:pt x="452861" y="185551"/>
                </a:lnTo>
                <a:lnTo>
                  <a:pt x="416098" y="211327"/>
                </a:lnTo>
                <a:lnTo>
                  <a:pt x="380560" y="238534"/>
                </a:lnTo>
                <a:lnTo>
                  <a:pt x="346296" y="267126"/>
                </a:lnTo>
                <a:lnTo>
                  <a:pt x="313353" y="297060"/>
                </a:lnTo>
                <a:lnTo>
                  <a:pt x="281777" y="328291"/>
                </a:lnTo>
                <a:lnTo>
                  <a:pt x="251616" y="360774"/>
                </a:lnTo>
                <a:lnTo>
                  <a:pt x="222918" y="394463"/>
                </a:lnTo>
                <a:lnTo>
                  <a:pt x="195728" y="429315"/>
                </a:lnTo>
                <a:lnTo>
                  <a:pt x="170095" y="465285"/>
                </a:lnTo>
                <a:lnTo>
                  <a:pt x="146066" y="502327"/>
                </a:lnTo>
                <a:lnTo>
                  <a:pt x="123688" y="540397"/>
                </a:lnTo>
                <a:lnTo>
                  <a:pt x="103009" y="579451"/>
                </a:lnTo>
                <a:lnTo>
                  <a:pt x="84074" y="619443"/>
                </a:lnTo>
                <a:lnTo>
                  <a:pt x="66933" y="660329"/>
                </a:lnTo>
                <a:lnTo>
                  <a:pt x="51631" y="702064"/>
                </a:lnTo>
                <a:lnTo>
                  <a:pt x="38216" y="744603"/>
                </a:lnTo>
                <a:lnTo>
                  <a:pt x="26735" y="787902"/>
                </a:lnTo>
                <a:lnTo>
                  <a:pt x="17236" y="831915"/>
                </a:lnTo>
                <a:lnTo>
                  <a:pt x="9766" y="876599"/>
                </a:lnTo>
                <a:lnTo>
                  <a:pt x="4372" y="921907"/>
                </a:lnTo>
                <a:lnTo>
                  <a:pt x="1100" y="967797"/>
                </a:lnTo>
                <a:lnTo>
                  <a:pt x="0" y="1014221"/>
                </a:lnTo>
                <a:lnTo>
                  <a:pt x="1100" y="1060646"/>
                </a:lnTo>
                <a:lnTo>
                  <a:pt x="4372" y="1106536"/>
                </a:lnTo>
                <a:lnTo>
                  <a:pt x="9766" y="1151844"/>
                </a:lnTo>
                <a:lnTo>
                  <a:pt x="17236" y="1196528"/>
                </a:lnTo>
                <a:lnTo>
                  <a:pt x="26735" y="1240541"/>
                </a:lnTo>
                <a:lnTo>
                  <a:pt x="38216" y="1283840"/>
                </a:lnTo>
                <a:lnTo>
                  <a:pt x="51631" y="1326379"/>
                </a:lnTo>
                <a:lnTo>
                  <a:pt x="66933" y="1368114"/>
                </a:lnTo>
                <a:lnTo>
                  <a:pt x="84074" y="1409000"/>
                </a:lnTo>
                <a:lnTo>
                  <a:pt x="103009" y="1448992"/>
                </a:lnTo>
                <a:lnTo>
                  <a:pt x="123688" y="1488046"/>
                </a:lnTo>
                <a:lnTo>
                  <a:pt x="146066" y="1526116"/>
                </a:lnTo>
                <a:lnTo>
                  <a:pt x="170095" y="1563158"/>
                </a:lnTo>
                <a:lnTo>
                  <a:pt x="195728" y="1599128"/>
                </a:lnTo>
                <a:lnTo>
                  <a:pt x="222918" y="1633980"/>
                </a:lnTo>
                <a:lnTo>
                  <a:pt x="251616" y="1667669"/>
                </a:lnTo>
                <a:lnTo>
                  <a:pt x="281777" y="1700152"/>
                </a:lnTo>
                <a:lnTo>
                  <a:pt x="313353" y="1731383"/>
                </a:lnTo>
                <a:lnTo>
                  <a:pt x="346296" y="1761317"/>
                </a:lnTo>
                <a:lnTo>
                  <a:pt x="380560" y="1789909"/>
                </a:lnTo>
                <a:lnTo>
                  <a:pt x="416098" y="1817116"/>
                </a:lnTo>
                <a:lnTo>
                  <a:pt x="452861" y="1842892"/>
                </a:lnTo>
                <a:lnTo>
                  <a:pt x="490803" y="1867192"/>
                </a:lnTo>
                <a:lnTo>
                  <a:pt x="529877" y="1889971"/>
                </a:lnTo>
                <a:lnTo>
                  <a:pt x="570036" y="1911186"/>
                </a:lnTo>
                <a:lnTo>
                  <a:pt x="611231" y="1930790"/>
                </a:lnTo>
                <a:lnTo>
                  <a:pt x="653417" y="1948740"/>
                </a:lnTo>
                <a:lnTo>
                  <a:pt x="696545" y="1964991"/>
                </a:lnTo>
                <a:lnTo>
                  <a:pt x="740569" y="1979497"/>
                </a:lnTo>
                <a:lnTo>
                  <a:pt x="785442" y="1992214"/>
                </a:lnTo>
                <a:lnTo>
                  <a:pt x="831115" y="2003098"/>
                </a:lnTo>
                <a:lnTo>
                  <a:pt x="877543" y="2012103"/>
                </a:lnTo>
                <a:lnTo>
                  <a:pt x="924677" y="2019185"/>
                </a:lnTo>
                <a:lnTo>
                  <a:pt x="972470" y="2024299"/>
                </a:lnTo>
                <a:lnTo>
                  <a:pt x="1020876" y="2027400"/>
                </a:lnTo>
                <a:lnTo>
                  <a:pt x="1069848" y="2028443"/>
                </a:lnTo>
                <a:lnTo>
                  <a:pt x="1118819" y="2027400"/>
                </a:lnTo>
                <a:lnTo>
                  <a:pt x="1167225" y="2024299"/>
                </a:lnTo>
                <a:lnTo>
                  <a:pt x="1215018" y="2019185"/>
                </a:lnTo>
                <a:lnTo>
                  <a:pt x="1262152" y="2012103"/>
                </a:lnTo>
                <a:lnTo>
                  <a:pt x="1308580" y="2003098"/>
                </a:lnTo>
                <a:lnTo>
                  <a:pt x="1354253" y="1992214"/>
                </a:lnTo>
                <a:lnTo>
                  <a:pt x="1399126" y="1979497"/>
                </a:lnTo>
                <a:lnTo>
                  <a:pt x="1443150" y="1964991"/>
                </a:lnTo>
                <a:lnTo>
                  <a:pt x="1486278" y="1948740"/>
                </a:lnTo>
                <a:lnTo>
                  <a:pt x="1528464" y="1930790"/>
                </a:lnTo>
                <a:lnTo>
                  <a:pt x="1569659" y="1911186"/>
                </a:lnTo>
                <a:lnTo>
                  <a:pt x="1609818" y="1889971"/>
                </a:lnTo>
                <a:lnTo>
                  <a:pt x="1648892" y="1867192"/>
                </a:lnTo>
                <a:lnTo>
                  <a:pt x="1686834" y="1842892"/>
                </a:lnTo>
                <a:lnTo>
                  <a:pt x="1723597" y="1817116"/>
                </a:lnTo>
                <a:lnTo>
                  <a:pt x="1759135" y="1789909"/>
                </a:lnTo>
                <a:lnTo>
                  <a:pt x="1793399" y="1761317"/>
                </a:lnTo>
                <a:lnTo>
                  <a:pt x="1826342" y="1731383"/>
                </a:lnTo>
                <a:lnTo>
                  <a:pt x="1857918" y="1700152"/>
                </a:lnTo>
                <a:lnTo>
                  <a:pt x="1888079" y="1667669"/>
                </a:lnTo>
                <a:lnTo>
                  <a:pt x="1916777" y="1633980"/>
                </a:lnTo>
                <a:lnTo>
                  <a:pt x="1943967" y="1599128"/>
                </a:lnTo>
                <a:lnTo>
                  <a:pt x="1969600" y="1563158"/>
                </a:lnTo>
                <a:lnTo>
                  <a:pt x="1993629" y="1526116"/>
                </a:lnTo>
                <a:lnTo>
                  <a:pt x="2016007" y="1488046"/>
                </a:lnTo>
                <a:lnTo>
                  <a:pt x="2036686" y="1448992"/>
                </a:lnTo>
                <a:lnTo>
                  <a:pt x="2055621" y="1409000"/>
                </a:lnTo>
                <a:lnTo>
                  <a:pt x="2072762" y="1368114"/>
                </a:lnTo>
                <a:lnTo>
                  <a:pt x="2088064" y="1326379"/>
                </a:lnTo>
                <a:lnTo>
                  <a:pt x="2101479" y="1283840"/>
                </a:lnTo>
                <a:lnTo>
                  <a:pt x="2112960" y="1240541"/>
                </a:lnTo>
                <a:lnTo>
                  <a:pt x="2122459" y="1196528"/>
                </a:lnTo>
                <a:lnTo>
                  <a:pt x="2129929" y="1151844"/>
                </a:lnTo>
                <a:lnTo>
                  <a:pt x="2135323" y="1106536"/>
                </a:lnTo>
                <a:lnTo>
                  <a:pt x="2138595" y="1060646"/>
                </a:lnTo>
                <a:lnTo>
                  <a:pt x="2139696" y="1014221"/>
                </a:lnTo>
                <a:lnTo>
                  <a:pt x="2138595" y="967797"/>
                </a:lnTo>
                <a:lnTo>
                  <a:pt x="2135323" y="921907"/>
                </a:lnTo>
                <a:lnTo>
                  <a:pt x="2129929" y="876599"/>
                </a:lnTo>
                <a:lnTo>
                  <a:pt x="2122459" y="831915"/>
                </a:lnTo>
                <a:lnTo>
                  <a:pt x="2112960" y="787902"/>
                </a:lnTo>
                <a:lnTo>
                  <a:pt x="2101479" y="744603"/>
                </a:lnTo>
                <a:lnTo>
                  <a:pt x="2088064" y="702064"/>
                </a:lnTo>
                <a:lnTo>
                  <a:pt x="2072762" y="660329"/>
                </a:lnTo>
                <a:lnTo>
                  <a:pt x="2055621" y="619443"/>
                </a:lnTo>
                <a:lnTo>
                  <a:pt x="2036686" y="579451"/>
                </a:lnTo>
                <a:lnTo>
                  <a:pt x="2016007" y="540397"/>
                </a:lnTo>
                <a:lnTo>
                  <a:pt x="1993629" y="502327"/>
                </a:lnTo>
                <a:lnTo>
                  <a:pt x="1969600" y="465285"/>
                </a:lnTo>
                <a:lnTo>
                  <a:pt x="1943967" y="429315"/>
                </a:lnTo>
                <a:lnTo>
                  <a:pt x="1916777" y="394463"/>
                </a:lnTo>
                <a:lnTo>
                  <a:pt x="1888079" y="360774"/>
                </a:lnTo>
                <a:lnTo>
                  <a:pt x="1857918" y="328291"/>
                </a:lnTo>
                <a:lnTo>
                  <a:pt x="1826342" y="297060"/>
                </a:lnTo>
                <a:lnTo>
                  <a:pt x="1793399" y="267126"/>
                </a:lnTo>
                <a:lnTo>
                  <a:pt x="1759135" y="238534"/>
                </a:lnTo>
                <a:lnTo>
                  <a:pt x="1723597" y="211327"/>
                </a:lnTo>
                <a:lnTo>
                  <a:pt x="1686834" y="185551"/>
                </a:lnTo>
                <a:lnTo>
                  <a:pt x="1648892" y="161251"/>
                </a:lnTo>
                <a:lnTo>
                  <a:pt x="1609818" y="138472"/>
                </a:lnTo>
                <a:lnTo>
                  <a:pt x="1569659" y="117257"/>
                </a:lnTo>
                <a:lnTo>
                  <a:pt x="1528464" y="97653"/>
                </a:lnTo>
                <a:lnTo>
                  <a:pt x="1486278" y="79703"/>
                </a:lnTo>
                <a:lnTo>
                  <a:pt x="1443150" y="63452"/>
                </a:lnTo>
                <a:lnTo>
                  <a:pt x="1399126" y="48946"/>
                </a:lnTo>
                <a:lnTo>
                  <a:pt x="1354253" y="36229"/>
                </a:lnTo>
                <a:lnTo>
                  <a:pt x="1308580" y="25345"/>
                </a:lnTo>
                <a:lnTo>
                  <a:pt x="1262152" y="16340"/>
                </a:lnTo>
                <a:lnTo>
                  <a:pt x="1215018" y="9258"/>
                </a:lnTo>
                <a:lnTo>
                  <a:pt x="1167225" y="4144"/>
                </a:lnTo>
                <a:lnTo>
                  <a:pt x="1118819" y="1043"/>
                </a:lnTo>
                <a:lnTo>
                  <a:pt x="10698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9955727" y="3336522"/>
            <a:ext cx="1354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ФМП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6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83032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Проблеми, які залишаються</a:t>
            </a:r>
            <a:endParaRPr sz="1800" b="0" spc="-55" dirty="0">
              <a:latin typeface="Lucida Sans" panose="020B0602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8" y="2109711"/>
            <a:ext cx="7477125" cy="475322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Неправильне сортування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Контейнери використовуються не за призначенням 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Низька активність мешканців 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Потреба в просвітницькій роботі</a:t>
            </a:r>
            <a:endParaRPr lang="en-US" dirty="0">
              <a:latin typeface="Lucida Sans" panose="020B0602030504020204" pitchFamily="34" charset="0"/>
            </a:endParaRPr>
          </a:p>
          <a:p>
            <a:endParaRPr lang="en-US" dirty="0">
              <a:latin typeface="Lucida Sans" panose="020B0602030504020204" pitchFamily="34" charset="0"/>
            </a:endParaRPr>
          </a:p>
          <a:p>
            <a:r>
              <a:rPr lang="uk-UA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Можливості розвитку</a:t>
            </a:r>
            <a:endParaRPr lang="en-US" sz="1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Sans" panose="020B0602030504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sz="1800" dirty="0"/>
              <a:t>Проведення інформаційних компаній</a:t>
            </a:r>
            <a:endParaRPr lang="en-US" sz="1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sz="1800" dirty="0"/>
              <a:t>Співпраця зі школами та садочками</a:t>
            </a:r>
            <a:endParaRPr lang="en-US" sz="1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sz="1800" dirty="0"/>
              <a:t>Соціальна реклама</a:t>
            </a:r>
            <a:endParaRPr lang="en-US" sz="1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sz="1800" dirty="0"/>
              <a:t>Залучення громади до екологічних ініціатив</a:t>
            </a:r>
            <a:endParaRPr lang="en-US" sz="1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uk-UA" sz="1800" dirty="0"/>
          </a:p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Практичні рішення</a:t>
            </a:r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Sans" panose="020B0602030504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Роз</a:t>
            </a:r>
            <a:r>
              <a:rPr lang="en-US" dirty="0">
                <a:latin typeface="Lucida Sans" panose="020B0602030504020204" pitchFamily="34" charset="0"/>
              </a:rPr>
              <a:t>’</a:t>
            </a:r>
            <a:r>
              <a:rPr lang="uk-UA" dirty="0"/>
              <a:t>яснення правил сортування </a:t>
            </a:r>
            <a:endParaRPr lang="en-US" dirty="0">
              <a:latin typeface="Lucida Sans" panose="020B0602030504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Наклейки на контейнерах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Відео та пости в соцмережах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/>
              <a:t>Еко-акції</a:t>
            </a:r>
          </a:p>
          <a:p>
            <a:endParaRPr lang="uk-UA" dirty="0"/>
          </a:p>
        </p:txBody>
      </p:sp>
      <p:sp>
        <p:nvSpPr>
          <p:cNvPr id="8" name="object 8"/>
          <p:cNvSpPr/>
          <p:nvPr/>
        </p:nvSpPr>
        <p:spPr>
          <a:xfrm>
            <a:off x="9563100" y="2638044"/>
            <a:ext cx="2139950" cy="2028825"/>
          </a:xfrm>
          <a:custGeom>
            <a:avLst/>
            <a:gdLst/>
            <a:ahLst/>
            <a:cxnLst/>
            <a:rect l="l" t="t" r="r" b="b"/>
            <a:pathLst>
              <a:path w="2139950" h="2028825">
                <a:moveTo>
                  <a:pt x="1069848" y="0"/>
                </a:moveTo>
                <a:lnTo>
                  <a:pt x="1020876" y="1043"/>
                </a:lnTo>
                <a:lnTo>
                  <a:pt x="972470" y="4144"/>
                </a:lnTo>
                <a:lnTo>
                  <a:pt x="924677" y="9258"/>
                </a:lnTo>
                <a:lnTo>
                  <a:pt x="877543" y="16340"/>
                </a:lnTo>
                <a:lnTo>
                  <a:pt x="831115" y="25345"/>
                </a:lnTo>
                <a:lnTo>
                  <a:pt x="785442" y="36229"/>
                </a:lnTo>
                <a:lnTo>
                  <a:pt x="740569" y="48946"/>
                </a:lnTo>
                <a:lnTo>
                  <a:pt x="696545" y="63452"/>
                </a:lnTo>
                <a:lnTo>
                  <a:pt x="653417" y="79703"/>
                </a:lnTo>
                <a:lnTo>
                  <a:pt x="611231" y="97653"/>
                </a:lnTo>
                <a:lnTo>
                  <a:pt x="570036" y="117257"/>
                </a:lnTo>
                <a:lnTo>
                  <a:pt x="529877" y="138472"/>
                </a:lnTo>
                <a:lnTo>
                  <a:pt x="490803" y="161251"/>
                </a:lnTo>
                <a:lnTo>
                  <a:pt x="452861" y="185551"/>
                </a:lnTo>
                <a:lnTo>
                  <a:pt x="416098" y="211327"/>
                </a:lnTo>
                <a:lnTo>
                  <a:pt x="380560" y="238534"/>
                </a:lnTo>
                <a:lnTo>
                  <a:pt x="346296" y="267126"/>
                </a:lnTo>
                <a:lnTo>
                  <a:pt x="313353" y="297060"/>
                </a:lnTo>
                <a:lnTo>
                  <a:pt x="281777" y="328291"/>
                </a:lnTo>
                <a:lnTo>
                  <a:pt x="251616" y="360774"/>
                </a:lnTo>
                <a:lnTo>
                  <a:pt x="222918" y="394463"/>
                </a:lnTo>
                <a:lnTo>
                  <a:pt x="195728" y="429315"/>
                </a:lnTo>
                <a:lnTo>
                  <a:pt x="170095" y="465285"/>
                </a:lnTo>
                <a:lnTo>
                  <a:pt x="146066" y="502327"/>
                </a:lnTo>
                <a:lnTo>
                  <a:pt x="123688" y="540397"/>
                </a:lnTo>
                <a:lnTo>
                  <a:pt x="103009" y="579451"/>
                </a:lnTo>
                <a:lnTo>
                  <a:pt x="84074" y="619443"/>
                </a:lnTo>
                <a:lnTo>
                  <a:pt x="66933" y="660329"/>
                </a:lnTo>
                <a:lnTo>
                  <a:pt x="51631" y="702064"/>
                </a:lnTo>
                <a:lnTo>
                  <a:pt x="38216" y="744603"/>
                </a:lnTo>
                <a:lnTo>
                  <a:pt x="26735" y="787902"/>
                </a:lnTo>
                <a:lnTo>
                  <a:pt x="17236" y="831915"/>
                </a:lnTo>
                <a:lnTo>
                  <a:pt x="9766" y="876599"/>
                </a:lnTo>
                <a:lnTo>
                  <a:pt x="4372" y="921907"/>
                </a:lnTo>
                <a:lnTo>
                  <a:pt x="1100" y="967797"/>
                </a:lnTo>
                <a:lnTo>
                  <a:pt x="0" y="1014221"/>
                </a:lnTo>
                <a:lnTo>
                  <a:pt x="1100" y="1060646"/>
                </a:lnTo>
                <a:lnTo>
                  <a:pt x="4372" y="1106536"/>
                </a:lnTo>
                <a:lnTo>
                  <a:pt x="9766" y="1151844"/>
                </a:lnTo>
                <a:lnTo>
                  <a:pt x="17236" y="1196528"/>
                </a:lnTo>
                <a:lnTo>
                  <a:pt x="26735" y="1240541"/>
                </a:lnTo>
                <a:lnTo>
                  <a:pt x="38216" y="1283840"/>
                </a:lnTo>
                <a:lnTo>
                  <a:pt x="51631" y="1326379"/>
                </a:lnTo>
                <a:lnTo>
                  <a:pt x="66933" y="1368114"/>
                </a:lnTo>
                <a:lnTo>
                  <a:pt x="84074" y="1409000"/>
                </a:lnTo>
                <a:lnTo>
                  <a:pt x="103009" y="1448992"/>
                </a:lnTo>
                <a:lnTo>
                  <a:pt x="123688" y="1488046"/>
                </a:lnTo>
                <a:lnTo>
                  <a:pt x="146066" y="1526116"/>
                </a:lnTo>
                <a:lnTo>
                  <a:pt x="170095" y="1563158"/>
                </a:lnTo>
                <a:lnTo>
                  <a:pt x="195728" y="1599128"/>
                </a:lnTo>
                <a:lnTo>
                  <a:pt x="222918" y="1633980"/>
                </a:lnTo>
                <a:lnTo>
                  <a:pt x="251616" y="1667669"/>
                </a:lnTo>
                <a:lnTo>
                  <a:pt x="281777" y="1700152"/>
                </a:lnTo>
                <a:lnTo>
                  <a:pt x="313353" y="1731383"/>
                </a:lnTo>
                <a:lnTo>
                  <a:pt x="346296" y="1761317"/>
                </a:lnTo>
                <a:lnTo>
                  <a:pt x="380560" y="1789909"/>
                </a:lnTo>
                <a:lnTo>
                  <a:pt x="416098" y="1817116"/>
                </a:lnTo>
                <a:lnTo>
                  <a:pt x="452861" y="1842892"/>
                </a:lnTo>
                <a:lnTo>
                  <a:pt x="490803" y="1867192"/>
                </a:lnTo>
                <a:lnTo>
                  <a:pt x="529877" y="1889971"/>
                </a:lnTo>
                <a:lnTo>
                  <a:pt x="570036" y="1911186"/>
                </a:lnTo>
                <a:lnTo>
                  <a:pt x="611231" y="1930790"/>
                </a:lnTo>
                <a:lnTo>
                  <a:pt x="653417" y="1948740"/>
                </a:lnTo>
                <a:lnTo>
                  <a:pt x="696545" y="1964991"/>
                </a:lnTo>
                <a:lnTo>
                  <a:pt x="740569" y="1979497"/>
                </a:lnTo>
                <a:lnTo>
                  <a:pt x="785442" y="1992214"/>
                </a:lnTo>
                <a:lnTo>
                  <a:pt x="831115" y="2003098"/>
                </a:lnTo>
                <a:lnTo>
                  <a:pt x="877543" y="2012103"/>
                </a:lnTo>
                <a:lnTo>
                  <a:pt x="924677" y="2019185"/>
                </a:lnTo>
                <a:lnTo>
                  <a:pt x="972470" y="2024299"/>
                </a:lnTo>
                <a:lnTo>
                  <a:pt x="1020876" y="2027400"/>
                </a:lnTo>
                <a:lnTo>
                  <a:pt x="1069848" y="2028443"/>
                </a:lnTo>
                <a:lnTo>
                  <a:pt x="1118819" y="2027400"/>
                </a:lnTo>
                <a:lnTo>
                  <a:pt x="1167225" y="2024299"/>
                </a:lnTo>
                <a:lnTo>
                  <a:pt x="1215018" y="2019185"/>
                </a:lnTo>
                <a:lnTo>
                  <a:pt x="1262152" y="2012103"/>
                </a:lnTo>
                <a:lnTo>
                  <a:pt x="1308580" y="2003098"/>
                </a:lnTo>
                <a:lnTo>
                  <a:pt x="1354253" y="1992214"/>
                </a:lnTo>
                <a:lnTo>
                  <a:pt x="1399126" y="1979497"/>
                </a:lnTo>
                <a:lnTo>
                  <a:pt x="1443150" y="1964991"/>
                </a:lnTo>
                <a:lnTo>
                  <a:pt x="1486278" y="1948740"/>
                </a:lnTo>
                <a:lnTo>
                  <a:pt x="1528464" y="1930790"/>
                </a:lnTo>
                <a:lnTo>
                  <a:pt x="1569659" y="1911186"/>
                </a:lnTo>
                <a:lnTo>
                  <a:pt x="1609818" y="1889971"/>
                </a:lnTo>
                <a:lnTo>
                  <a:pt x="1648892" y="1867192"/>
                </a:lnTo>
                <a:lnTo>
                  <a:pt x="1686834" y="1842892"/>
                </a:lnTo>
                <a:lnTo>
                  <a:pt x="1723597" y="1817116"/>
                </a:lnTo>
                <a:lnTo>
                  <a:pt x="1759135" y="1789909"/>
                </a:lnTo>
                <a:lnTo>
                  <a:pt x="1793399" y="1761317"/>
                </a:lnTo>
                <a:lnTo>
                  <a:pt x="1826342" y="1731383"/>
                </a:lnTo>
                <a:lnTo>
                  <a:pt x="1857918" y="1700152"/>
                </a:lnTo>
                <a:lnTo>
                  <a:pt x="1888079" y="1667669"/>
                </a:lnTo>
                <a:lnTo>
                  <a:pt x="1916777" y="1633980"/>
                </a:lnTo>
                <a:lnTo>
                  <a:pt x="1943967" y="1599128"/>
                </a:lnTo>
                <a:lnTo>
                  <a:pt x="1969600" y="1563158"/>
                </a:lnTo>
                <a:lnTo>
                  <a:pt x="1993629" y="1526116"/>
                </a:lnTo>
                <a:lnTo>
                  <a:pt x="2016007" y="1488046"/>
                </a:lnTo>
                <a:lnTo>
                  <a:pt x="2036686" y="1448992"/>
                </a:lnTo>
                <a:lnTo>
                  <a:pt x="2055621" y="1409000"/>
                </a:lnTo>
                <a:lnTo>
                  <a:pt x="2072762" y="1368114"/>
                </a:lnTo>
                <a:lnTo>
                  <a:pt x="2088064" y="1326379"/>
                </a:lnTo>
                <a:lnTo>
                  <a:pt x="2101479" y="1283840"/>
                </a:lnTo>
                <a:lnTo>
                  <a:pt x="2112960" y="1240541"/>
                </a:lnTo>
                <a:lnTo>
                  <a:pt x="2122459" y="1196528"/>
                </a:lnTo>
                <a:lnTo>
                  <a:pt x="2129929" y="1151844"/>
                </a:lnTo>
                <a:lnTo>
                  <a:pt x="2135323" y="1106536"/>
                </a:lnTo>
                <a:lnTo>
                  <a:pt x="2138595" y="1060646"/>
                </a:lnTo>
                <a:lnTo>
                  <a:pt x="2139696" y="1014221"/>
                </a:lnTo>
                <a:lnTo>
                  <a:pt x="2138595" y="967797"/>
                </a:lnTo>
                <a:lnTo>
                  <a:pt x="2135323" y="921907"/>
                </a:lnTo>
                <a:lnTo>
                  <a:pt x="2129929" y="876599"/>
                </a:lnTo>
                <a:lnTo>
                  <a:pt x="2122459" y="831915"/>
                </a:lnTo>
                <a:lnTo>
                  <a:pt x="2112960" y="787902"/>
                </a:lnTo>
                <a:lnTo>
                  <a:pt x="2101479" y="744603"/>
                </a:lnTo>
                <a:lnTo>
                  <a:pt x="2088064" y="702064"/>
                </a:lnTo>
                <a:lnTo>
                  <a:pt x="2072762" y="660329"/>
                </a:lnTo>
                <a:lnTo>
                  <a:pt x="2055621" y="619443"/>
                </a:lnTo>
                <a:lnTo>
                  <a:pt x="2036686" y="579451"/>
                </a:lnTo>
                <a:lnTo>
                  <a:pt x="2016007" y="540397"/>
                </a:lnTo>
                <a:lnTo>
                  <a:pt x="1993629" y="502327"/>
                </a:lnTo>
                <a:lnTo>
                  <a:pt x="1969600" y="465285"/>
                </a:lnTo>
                <a:lnTo>
                  <a:pt x="1943967" y="429315"/>
                </a:lnTo>
                <a:lnTo>
                  <a:pt x="1916777" y="394463"/>
                </a:lnTo>
                <a:lnTo>
                  <a:pt x="1888079" y="360774"/>
                </a:lnTo>
                <a:lnTo>
                  <a:pt x="1857918" y="328291"/>
                </a:lnTo>
                <a:lnTo>
                  <a:pt x="1826342" y="297060"/>
                </a:lnTo>
                <a:lnTo>
                  <a:pt x="1793399" y="267126"/>
                </a:lnTo>
                <a:lnTo>
                  <a:pt x="1759135" y="238534"/>
                </a:lnTo>
                <a:lnTo>
                  <a:pt x="1723597" y="211327"/>
                </a:lnTo>
                <a:lnTo>
                  <a:pt x="1686834" y="185551"/>
                </a:lnTo>
                <a:lnTo>
                  <a:pt x="1648892" y="161251"/>
                </a:lnTo>
                <a:lnTo>
                  <a:pt x="1609818" y="138472"/>
                </a:lnTo>
                <a:lnTo>
                  <a:pt x="1569659" y="117257"/>
                </a:lnTo>
                <a:lnTo>
                  <a:pt x="1528464" y="97653"/>
                </a:lnTo>
                <a:lnTo>
                  <a:pt x="1486278" y="79703"/>
                </a:lnTo>
                <a:lnTo>
                  <a:pt x="1443150" y="63452"/>
                </a:lnTo>
                <a:lnTo>
                  <a:pt x="1399126" y="48946"/>
                </a:lnTo>
                <a:lnTo>
                  <a:pt x="1354253" y="36229"/>
                </a:lnTo>
                <a:lnTo>
                  <a:pt x="1308580" y="25345"/>
                </a:lnTo>
                <a:lnTo>
                  <a:pt x="1262152" y="16340"/>
                </a:lnTo>
                <a:lnTo>
                  <a:pt x="1215018" y="9258"/>
                </a:lnTo>
                <a:lnTo>
                  <a:pt x="1167225" y="4144"/>
                </a:lnTo>
                <a:lnTo>
                  <a:pt x="1118819" y="1043"/>
                </a:lnTo>
                <a:lnTo>
                  <a:pt x="10698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9955727" y="3336522"/>
            <a:ext cx="1354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ФМП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48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0" dirty="0"/>
              <a:t>Партнерство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8503" y="1989556"/>
            <a:ext cx="10122535" cy="10223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spc="-35" dirty="0">
                <a:latin typeface="Lucida Sans Unicode"/>
                <a:cs typeface="Lucida Sans Unicode"/>
              </a:rPr>
              <a:t>Програма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фінансує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Arial Black"/>
                <a:cs typeface="Arial Black"/>
              </a:rPr>
              <a:t>виключно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Arial Black"/>
                <a:cs typeface="Arial Black"/>
              </a:rPr>
              <a:t>транскордонні</a:t>
            </a:r>
            <a:r>
              <a:rPr sz="1800" spc="-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проєкти</a:t>
            </a:r>
            <a:r>
              <a:rPr sz="1800" spc="-10" dirty="0"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  <a:p>
            <a:pPr marL="12700">
              <a:lnSpc>
                <a:spcPts val="2050"/>
              </a:lnSpc>
              <a:spcBef>
                <a:spcPts val="790"/>
              </a:spcBef>
            </a:pPr>
            <a:r>
              <a:rPr sz="1800" dirty="0">
                <a:latin typeface="Lucida Sans Unicode"/>
                <a:cs typeface="Lucida Sans Unicode"/>
              </a:rPr>
              <a:t>Мінімальна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вимога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для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партнерства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470" dirty="0">
                <a:latin typeface="Lucida Sans Unicode"/>
                <a:cs typeface="Lucida Sans Unicode"/>
              </a:rPr>
              <a:t>-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Black"/>
                <a:cs typeface="Arial Black"/>
              </a:rPr>
              <a:t>один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Arial Black"/>
                <a:cs typeface="Arial Black"/>
              </a:rPr>
              <a:t>партнер</a:t>
            </a:r>
            <a:r>
              <a:rPr sz="18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40" dirty="0">
                <a:solidFill>
                  <a:srgbClr val="FF0000"/>
                </a:solidFill>
                <a:latin typeface="Arial Black"/>
                <a:cs typeface="Arial Black"/>
              </a:rPr>
              <a:t>з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Польщі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і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один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Arial Black"/>
                <a:cs typeface="Arial Black"/>
              </a:rPr>
              <a:t>партнер</a:t>
            </a:r>
            <a:r>
              <a:rPr sz="18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40" dirty="0">
                <a:solidFill>
                  <a:srgbClr val="FF0000"/>
                </a:solidFill>
                <a:latin typeface="Arial Black"/>
                <a:cs typeface="Arial Black"/>
              </a:rPr>
              <a:t>з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України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ts val="2050"/>
              </a:lnSpc>
            </a:pPr>
            <a:r>
              <a:rPr sz="1800" spc="-55" dirty="0">
                <a:latin typeface="Lucida Sans Unicode"/>
                <a:cs typeface="Lucida Sans Unicode"/>
              </a:rPr>
              <a:t>(один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них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є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Головним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партнером)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80160" y="3739896"/>
            <a:ext cx="2136775" cy="2136775"/>
          </a:xfrm>
          <a:custGeom>
            <a:avLst/>
            <a:gdLst/>
            <a:ahLst/>
            <a:cxnLst/>
            <a:rect l="l" t="t" r="r" b="b"/>
            <a:pathLst>
              <a:path w="2136775" h="2136775">
                <a:moveTo>
                  <a:pt x="1068324" y="0"/>
                </a:moveTo>
                <a:lnTo>
                  <a:pt x="1020736" y="1040"/>
                </a:lnTo>
                <a:lnTo>
                  <a:pt x="973682" y="4134"/>
                </a:lnTo>
                <a:lnTo>
                  <a:pt x="927205" y="9237"/>
                </a:lnTo>
                <a:lnTo>
                  <a:pt x="881347" y="16307"/>
                </a:lnTo>
                <a:lnTo>
                  <a:pt x="836152" y="25299"/>
                </a:lnTo>
                <a:lnTo>
                  <a:pt x="791664" y="36170"/>
                </a:lnTo>
                <a:lnTo>
                  <a:pt x="747927" y="48877"/>
                </a:lnTo>
                <a:lnTo>
                  <a:pt x="704983" y="63376"/>
                </a:lnTo>
                <a:lnTo>
                  <a:pt x="662876" y="79624"/>
                </a:lnTo>
                <a:lnTo>
                  <a:pt x="621649" y="97577"/>
                </a:lnTo>
                <a:lnTo>
                  <a:pt x="581346" y="117193"/>
                </a:lnTo>
                <a:lnTo>
                  <a:pt x="542010" y="138427"/>
                </a:lnTo>
                <a:lnTo>
                  <a:pt x="503686" y="161237"/>
                </a:lnTo>
                <a:lnTo>
                  <a:pt x="466415" y="185578"/>
                </a:lnTo>
                <a:lnTo>
                  <a:pt x="430242" y="211408"/>
                </a:lnTo>
                <a:lnTo>
                  <a:pt x="395209" y="238682"/>
                </a:lnTo>
                <a:lnTo>
                  <a:pt x="361361" y="267358"/>
                </a:lnTo>
                <a:lnTo>
                  <a:pt x="328741" y="297392"/>
                </a:lnTo>
                <a:lnTo>
                  <a:pt x="297392" y="328741"/>
                </a:lnTo>
                <a:lnTo>
                  <a:pt x="267358" y="361361"/>
                </a:lnTo>
                <a:lnTo>
                  <a:pt x="238682" y="395209"/>
                </a:lnTo>
                <a:lnTo>
                  <a:pt x="211408" y="430242"/>
                </a:lnTo>
                <a:lnTo>
                  <a:pt x="185578" y="466415"/>
                </a:lnTo>
                <a:lnTo>
                  <a:pt x="161237" y="503686"/>
                </a:lnTo>
                <a:lnTo>
                  <a:pt x="138427" y="542010"/>
                </a:lnTo>
                <a:lnTo>
                  <a:pt x="117193" y="581346"/>
                </a:lnTo>
                <a:lnTo>
                  <a:pt x="97577" y="621649"/>
                </a:lnTo>
                <a:lnTo>
                  <a:pt x="79624" y="662876"/>
                </a:lnTo>
                <a:lnTo>
                  <a:pt x="63376" y="704983"/>
                </a:lnTo>
                <a:lnTo>
                  <a:pt x="48877" y="747927"/>
                </a:lnTo>
                <a:lnTo>
                  <a:pt x="36170" y="791664"/>
                </a:lnTo>
                <a:lnTo>
                  <a:pt x="25299" y="836152"/>
                </a:lnTo>
                <a:lnTo>
                  <a:pt x="16307" y="881347"/>
                </a:lnTo>
                <a:lnTo>
                  <a:pt x="9237" y="927205"/>
                </a:lnTo>
                <a:lnTo>
                  <a:pt x="4134" y="973682"/>
                </a:lnTo>
                <a:lnTo>
                  <a:pt x="1040" y="1020736"/>
                </a:lnTo>
                <a:lnTo>
                  <a:pt x="0" y="1068323"/>
                </a:lnTo>
                <a:lnTo>
                  <a:pt x="1040" y="1115911"/>
                </a:lnTo>
                <a:lnTo>
                  <a:pt x="4134" y="1162965"/>
                </a:lnTo>
                <a:lnTo>
                  <a:pt x="9237" y="1209442"/>
                </a:lnTo>
                <a:lnTo>
                  <a:pt x="16307" y="1255300"/>
                </a:lnTo>
                <a:lnTo>
                  <a:pt x="25299" y="1300495"/>
                </a:lnTo>
                <a:lnTo>
                  <a:pt x="36170" y="1344983"/>
                </a:lnTo>
                <a:lnTo>
                  <a:pt x="48877" y="1388720"/>
                </a:lnTo>
                <a:lnTo>
                  <a:pt x="63376" y="1431664"/>
                </a:lnTo>
                <a:lnTo>
                  <a:pt x="79624" y="1473771"/>
                </a:lnTo>
                <a:lnTo>
                  <a:pt x="97577" y="1514998"/>
                </a:lnTo>
                <a:lnTo>
                  <a:pt x="117193" y="1555301"/>
                </a:lnTo>
                <a:lnTo>
                  <a:pt x="138427" y="1594637"/>
                </a:lnTo>
                <a:lnTo>
                  <a:pt x="161237" y="1632961"/>
                </a:lnTo>
                <a:lnTo>
                  <a:pt x="185578" y="1670232"/>
                </a:lnTo>
                <a:lnTo>
                  <a:pt x="211408" y="1706405"/>
                </a:lnTo>
                <a:lnTo>
                  <a:pt x="238682" y="1741438"/>
                </a:lnTo>
                <a:lnTo>
                  <a:pt x="267358" y="1775286"/>
                </a:lnTo>
                <a:lnTo>
                  <a:pt x="297392" y="1807906"/>
                </a:lnTo>
                <a:lnTo>
                  <a:pt x="328741" y="1839255"/>
                </a:lnTo>
                <a:lnTo>
                  <a:pt x="361361" y="1869289"/>
                </a:lnTo>
                <a:lnTo>
                  <a:pt x="395209" y="1897965"/>
                </a:lnTo>
                <a:lnTo>
                  <a:pt x="430242" y="1925239"/>
                </a:lnTo>
                <a:lnTo>
                  <a:pt x="466415" y="1951069"/>
                </a:lnTo>
                <a:lnTo>
                  <a:pt x="503686" y="1975410"/>
                </a:lnTo>
                <a:lnTo>
                  <a:pt x="542010" y="1998220"/>
                </a:lnTo>
                <a:lnTo>
                  <a:pt x="581346" y="2019454"/>
                </a:lnTo>
                <a:lnTo>
                  <a:pt x="621649" y="2039070"/>
                </a:lnTo>
                <a:lnTo>
                  <a:pt x="662876" y="2057023"/>
                </a:lnTo>
                <a:lnTo>
                  <a:pt x="704983" y="2073271"/>
                </a:lnTo>
                <a:lnTo>
                  <a:pt x="747927" y="2087770"/>
                </a:lnTo>
                <a:lnTo>
                  <a:pt x="791664" y="2100477"/>
                </a:lnTo>
                <a:lnTo>
                  <a:pt x="836152" y="2111348"/>
                </a:lnTo>
                <a:lnTo>
                  <a:pt x="881347" y="2120340"/>
                </a:lnTo>
                <a:lnTo>
                  <a:pt x="927205" y="2127410"/>
                </a:lnTo>
                <a:lnTo>
                  <a:pt x="973682" y="2132513"/>
                </a:lnTo>
                <a:lnTo>
                  <a:pt x="1020736" y="2135607"/>
                </a:lnTo>
                <a:lnTo>
                  <a:pt x="1068324" y="2136647"/>
                </a:lnTo>
                <a:lnTo>
                  <a:pt x="1115911" y="2135607"/>
                </a:lnTo>
                <a:lnTo>
                  <a:pt x="1162965" y="2132513"/>
                </a:lnTo>
                <a:lnTo>
                  <a:pt x="1209442" y="2127410"/>
                </a:lnTo>
                <a:lnTo>
                  <a:pt x="1255300" y="2120340"/>
                </a:lnTo>
                <a:lnTo>
                  <a:pt x="1300495" y="2111348"/>
                </a:lnTo>
                <a:lnTo>
                  <a:pt x="1344983" y="2100477"/>
                </a:lnTo>
                <a:lnTo>
                  <a:pt x="1388720" y="2087770"/>
                </a:lnTo>
                <a:lnTo>
                  <a:pt x="1431664" y="2073271"/>
                </a:lnTo>
                <a:lnTo>
                  <a:pt x="1473771" y="2057023"/>
                </a:lnTo>
                <a:lnTo>
                  <a:pt x="1514998" y="2039070"/>
                </a:lnTo>
                <a:lnTo>
                  <a:pt x="1555301" y="2019454"/>
                </a:lnTo>
                <a:lnTo>
                  <a:pt x="1594637" y="1998220"/>
                </a:lnTo>
                <a:lnTo>
                  <a:pt x="1632961" y="1975410"/>
                </a:lnTo>
                <a:lnTo>
                  <a:pt x="1670232" y="1951069"/>
                </a:lnTo>
                <a:lnTo>
                  <a:pt x="1706405" y="1925239"/>
                </a:lnTo>
                <a:lnTo>
                  <a:pt x="1741438" y="1897965"/>
                </a:lnTo>
                <a:lnTo>
                  <a:pt x="1775286" y="1869289"/>
                </a:lnTo>
                <a:lnTo>
                  <a:pt x="1807906" y="1839255"/>
                </a:lnTo>
                <a:lnTo>
                  <a:pt x="1839255" y="1807906"/>
                </a:lnTo>
                <a:lnTo>
                  <a:pt x="1869289" y="1775286"/>
                </a:lnTo>
                <a:lnTo>
                  <a:pt x="1897965" y="1741438"/>
                </a:lnTo>
                <a:lnTo>
                  <a:pt x="1925239" y="1706405"/>
                </a:lnTo>
                <a:lnTo>
                  <a:pt x="1951069" y="1670232"/>
                </a:lnTo>
                <a:lnTo>
                  <a:pt x="1975410" y="1632961"/>
                </a:lnTo>
                <a:lnTo>
                  <a:pt x="1998220" y="1594637"/>
                </a:lnTo>
                <a:lnTo>
                  <a:pt x="2019454" y="1555301"/>
                </a:lnTo>
                <a:lnTo>
                  <a:pt x="2039070" y="1514998"/>
                </a:lnTo>
                <a:lnTo>
                  <a:pt x="2057023" y="1473771"/>
                </a:lnTo>
                <a:lnTo>
                  <a:pt x="2073271" y="1431664"/>
                </a:lnTo>
                <a:lnTo>
                  <a:pt x="2087770" y="1388720"/>
                </a:lnTo>
                <a:lnTo>
                  <a:pt x="2100477" y="1344983"/>
                </a:lnTo>
                <a:lnTo>
                  <a:pt x="2111348" y="1300495"/>
                </a:lnTo>
                <a:lnTo>
                  <a:pt x="2120340" y="1255300"/>
                </a:lnTo>
                <a:lnTo>
                  <a:pt x="2127410" y="1209442"/>
                </a:lnTo>
                <a:lnTo>
                  <a:pt x="2132513" y="1162965"/>
                </a:lnTo>
                <a:lnTo>
                  <a:pt x="2135607" y="1115911"/>
                </a:lnTo>
                <a:lnTo>
                  <a:pt x="2136648" y="1068323"/>
                </a:lnTo>
                <a:lnTo>
                  <a:pt x="2135607" y="1020736"/>
                </a:lnTo>
                <a:lnTo>
                  <a:pt x="2132513" y="973682"/>
                </a:lnTo>
                <a:lnTo>
                  <a:pt x="2127410" y="927205"/>
                </a:lnTo>
                <a:lnTo>
                  <a:pt x="2120340" y="881347"/>
                </a:lnTo>
                <a:lnTo>
                  <a:pt x="2111348" y="836152"/>
                </a:lnTo>
                <a:lnTo>
                  <a:pt x="2100477" y="791664"/>
                </a:lnTo>
                <a:lnTo>
                  <a:pt x="2087770" y="747927"/>
                </a:lnTo>
                <a:lnTo>
                  <a:pt x="2073271" y="704983"/>
                </a:lnTo>
                <a:lnTo>
                  <a:pt x="2057023" y="662876"/>
                </a:lnTo>
                <a:lnTo>
                  <a:pt x="2039070" y="621649"/>
                </a:lnTo>
                <a:lnTo>
                  <a:pt x="2019454" y="581346"/>
                </a:lnTo>
                <a:lnTo>
                  <a:pt x="1998220" y="542010"/>
                </a:lnTo>
                <a:lnTo>
                  <a:pt x="1975410" y="503686"/>
                </a:lnTo>
                <a:lnTo>
                  <a:pt x="1951069" y="466415"/>
                </a:lnTo>
                <a:lnTo>
                  <a:pt x="1925239" y="430242"/>
                </a:lnTo>
                <a:lnTo>
                  <a:pt x="1897965" y="395209"/>
                </a:lnTo>
                <a:lnTo>
                  <a:pt x="1869289" y="361361"/>
                </a:lnTo>
                <a:lnTo>
                  <a:pt x="1839255" y="328741"/>
                </a:lnTo>
                <a:lnTo>
                  <a:pt x="1807906" y="297392"/>
                </a:lnTo>
                <a:lnTo>
                  <a:pt x="1775286" y="267358"/>
                </a:lnTo>
                <a:lnTo>
                  <a:pt x="1741438" y="238682"/>
                </a:lnTo>
                <a:lnTo>
                  <a:pt x="1706405" y="211408"/>
                </a:lnTo>
                <a:lnTo>
                  <a:pt x="1670232" y="185578"/>
                </a:lnTo>
                <a:lnTo>
                  <a:pt x="1632961" y="161237"/>
                </a:lnTo>
                <a:lnTo>
                  <a:pt x="1594637" y="138427"/>
                </a:lnTo>
                <a:lnTo>
                  <a:pt x="1555301" y="117193"/>
                </a:lnTo>
                <a:lnTo>
                  <a:pt x="1514998" y="97577"/>
                </a:lnTo>
                <a:lnTo>
                  <a:pt x="1473771" y="79624"/>
                </a:lnTo>
                <a:lnTo>
                  <a:pt x="1431664" y="63376"/>
                </a:lnTo>
                <a:lnTo>
                  <a:pt x="1388720" y="48877"/>
                </a:lnTo>
                <a:lnTo>
                  <a:pt x="1344983" y="36170"/>
                </a:lnTo>
                <a:lnTo>
                  <a:pt x="1300495" y="25299"/>
                </a:lnTo>
                <a:lnTo>
                  <a:pt x="1255300" y="16307"/>
                </a:lnTo>
                <a:lnTo>
                  <a:pt x="1209442" y="9237"/>
                </a:lnTo>
                <a:lnTo>
                  <a:pt x="1162965" y="4134"/>
                </a:lnTo>
                <a:lnTo>
                  <a:pt x="1115911" y="1040"/>
                </a:lnTo>
                <a:lnTo>
                  <a:pt x="10683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638736" y="4352754"/>
            <a:ext cx="141668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PL</a:t>
            </a:r>
            <a:endParaRPr sz="27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партнер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54767" y="4353394"/>
            <a:ext cx="910590" cy="910590"/>
          </a:xfrm>
          <a:custGeom>
            <a:avLst/>
            <a:gdLst/>
            <a:ahLst/>
            <a:cxnLst/>
            <a:rect l="l" t="t" r="r" b="b"/>
            <a:pathLst>
              <a:path w="910589" h="910589">
                <a:moveTo>
                  <a:pt x="910551" y="309880"/>
                </a:moveTo>
                <a:lnTo>
                  <a:pt x="600976" y="309880"/>
                </a:lnTo>
                <a:lnTo>
                  <a:pt x="600976" y="0"/>
                </a:lnTo>
                <a:lnTo>
                  <a:pt x="309562" y="0"/>
                </a:lnTo>
                <a:lnTo>
                  <a:pt x="309562" y="309880"/>
                </a:lnTo>
                <a:lnTo>
                  <a:pt x="0" y="309880"/>
                </a:lnTo>
                <a:lnTo>
                  <a:pt x="0" y="600710"/>
                </a:lnTo>
                <a:lnTo>
                  <a:pt x="309562" y="600710"/>
                </a:lnTo>
                <a:lnTo>
                  <a:pt x="309562" y="910590"/>
                </a:lnTo>
                <a:lnTo>
                  <a:pt x="600976" y="910590"/>
                </a:lnTo>
                <a:lnTo>
                  <a:pt x="600976" y="600710"/>
                </a:lnTo>
                <a:lnTo>
                  <a:pt x="910551" y="600710"/>
                </a:lnTo>
                <a:lnTo>
                  <a:pt x="910551" y="30988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003291" y="3739896"/>
            <a:ext cx="2136775" cy="2136775"/>
          </a:xfrm>
          <a:custGeom>
            <a:avLst/>
            <a:gdLst/>
            <a:ahLst/>
            <a:cxnLst/>
            <a:rect l="l" t="t" r="r" b="b"/>
            <a:pathLst>
              <a:path w="2136775" h="2136775">
                <a:moveTo>
                  <a:pt x="1068324" y="0"/>
                </a:moveTo>
                <a:lnTo>
                  <a:pt x="1020736" y="1040"/>
                </a:lnTo>
                <a:lnTo>
                  <a:pt x="973682" y="4134"/>
                </a:lnTo>
                <a:lnTo>
                  <a:pt x="927205" y="9237"/>
                </a:lnTo>
                <a:lnTo>
                  <a:pt x="881347" y="16307"/>
                </a:lnTo>
                <a:lnTo>
                  <a:pt x="836152" y="25299"/>
                </a:lnTo>
                <a:lnTo>
                  <a:pt x="791664" y="36170"/>
                </a:lnTo>
                <a:lnTo>
                  <a:pt x="747927" y="48877"/>
                </a:lnTo>
                <a:lnTo>
                  <a:pt x="704983" y="63376"/>
                </a:lnTo>
                <a:lnTo>
                  <a:pt x="662876" y="79624"/>
                </a:lnTo>
                <a:lnTo>
                  <a:pt x="621649" y="97577"/>
                </a:lnTo>
                <a:lnTo>
                  <a:pt x="581346" y="117193"/>
                </a:lnTo>
                <a:lnTo>
                  <a:pt x="542010" y="138427"/>
                </a:lnTo>
                <a:lnTo>
                  <a:pt x="503686" y="161237"/>
                </a:lnTo>
                <a:lnTo>
                  <a:pt x="466415" y="185578"/>
                </a:lnTo>
                <a:lnTo>
                  <a:pt x="430242" y="211408"/>
                </a:lnTo>
                <a:lnTo>
                  <a:pt x="395209" y="238682"/>
                </a:lnTo>
                <a:lnTo>
                  <a:pt x="361361" y="267358"/>
                </a:lnTo>
                <a:lnTo>
                  <a:pt x="328741" y="297392"/>
                </a:lnTo>
                <a:lnTo>
                  <a:pt x="297392" y="328741"/>
                </a:lnTo>
                <a:lnTo>
                  <a:pt x="267358" y="361361"/>
                </a:lnTo>
                <a:lnTo>
                  <a:pt x="238682" y="395209"/>
                </a:lnTo>
                <a:lnTo>
                  <a:pt x="211408" y="430242"/>
                </a:lnTo>
                <a:lnTo>
                  <a:pt x="185578" y="466415"/>
                </a:lnTo>
                <a:lnTo>
                  <a:pt x="161237" y="503686"/>
                </a:lnTo>
                <a:lnTo>
                  <a:pt x="138427" y="542010"/>
                </a:lnTo>
                <a:lnTo>
                  <a:pt x="117193" y="581346"/>
                </a:lnTo>
                <a:lnTo>
                  <a:pt x="97577" y="621649"/>
                </a:lnTo>
                <a:lnTo>
                  <a:pt x="79624" y="662876"/>
                </a:lnTo>
                <a:lnTo>
                  <a:pt x="63376" y="704983"/>
                </a:lnTo>
                <a:lnTo>
                  <a:pt x="48877" y="747927"/>
                </a:lnTo>
                <a:lnTo>
                  <a:pt x="36170" y="791664"/>
                </a:lnTo>
                <a:lnTo>
                  <a:pt x="25299" y="836152"/>
                </a:lnTo>
                <a:lnTo>
                  <a:pt x="16307" y="881347"/>
                </a:lnTo>
                <a:lnTo>
                  <a:pt x="9237" y="927205"/>
                </a:lnTo>
                <a:lnTo>
                  <a:pt x="4134" y="973682"/>
                </a:lnTo>
                <a:lnTo>
                  <a:pt x="1040" y="1020736"/>
                </a:lnTo>
                <a:lnTo>
                  <a:pt x="0" y="1068323"/>
                </a:lnTo>
                <a:lnTo>
                  <a:pt x="1040" y="1115911"/>
                </a:lnTo>
                <a:lnTo>
                  <a:pt x="4134" y="1162965"/>
                </a:lnTo>
                <a:lnTo>
                  <a:pt x="9237" y="1209442"/>
                </a:lnTo>
                <a:lnTo>
                  <a:pt x="16307" y="1255300"/>
                </a:lnTo>
                <a:lnTo>
                  <a:pt x="25299" y="1300495"/>
                </a:lnTo>
                <a:lnTo>
                  <a:pt x="36170" y="1344983"/>
                </a:lnTo>
                <a:lnTo>
                  <a:pt x="48877" y="1388720"/>
                </a:lnTo>
                <a:lnTo>
                  <a:pt x="63376" y="1431664"/>
                </a:lnTo>
                <a:lnTo>
                  <a:pt x="79624" y="1473771"/>
                </a:lnTo>
                <a:lnTo>
                  <a:pt x="97577" y="1514998"/>
                </a:lnTo>
                <a:lnTo>
                  <a:pt x="117193" y="1555301"/>
                </a:lnTo>
                <a:lnTo>
                  <a:pt x="138427" y="1594637"/>
                </a:lnTo>
                <a:lnTo>
                  <a:pt x="161237" y="1632961"/>
                </a:lnTo>
                <a:lnTo>
                  <a:pt x="185578" y="1670232"/>
                </a:lnTo>
                <a:lnTo>
                  <a:pt x="211408" y="1706405"/>
                </a:lnTo>
                <a:lnTo>
                  <a:pt x="238682" y="1741438"/>
                </a:lnTo>
                <a:lnTo>
                  <a:pt x="267358" y="1775286"/>
                </a:lnTo>
                <a:lnTo>
                  <a:pt x="297392" y="1807906"/>
                </a:lnTo>
                <a:lnTo>
                  <a:pt x="328741" y="1839255"/>
                </a:lnTo>
                <a:lnTo>
                  <a:pt x="361361" y="1869289"/>
                </a:lnTo>
                <a:lnTo>
                  <a:pt x="395209" y="1897965"/>
                </a:lnTo>
                <a:lnTo>
                  <a:pt x="430242" y="1925239"/>
                </a:lnTo>
                <a:lnTo>
                  <a:pt x="466415" y="1951069"/>
                </a:lnTo>
                <a:lnTo>
                  <a:pt x="503686" y="1975410"/>
                </a:lnTo>
                <a:lnTo>
                  <a:pt x="542010" y="1998220"/>
                </a:lnTo>
                <a:lnTo>
                  <a:pt x="581346" y="2019454"/>
                </a:lnTo>
                <a:lnTo>
                  <a:pt x="621649" y="2039070"/>
                </a:lnTo>
                <a:lnTo>
                  <a:pt x="662876" y="2057023"/>
                </a:lnTo>
                <a:lnTo>
                  <a:pt x="704983" y="2073271"/>
                </a:lnTo>
                <a:lnTo>
                  <a:pt x="747927" y="2087770"/>
                </a:lnTo>
                <a:lnTo>
                  <a:pt x="791664" y="2100477"/>
                </a:lnTo>
                <a:lnTo>
                  <a:pt x="836152" y="2111348"/>
                </a:lnTo>
                <a:lnTo>
                  <a:pt x="881347" y="2120340"/>
                </a:lnTo>
                <a:lnTo>
                  <a:pt x="927205" y="2127410"/>
                </a:lnTo>
                <a:lnTo>
                  <a:pt x="973682" y="2132513"/>
                </a:lnTo>
                <a:lnTo>
                  <a:pt x="1020736" y="2135607"/>
                </a:lnTo>
                <a:lnTo>
                  <a:pt x="1068324" y="2136647"/>
                </a:lnTo>
                <a:lnTo>
                  <a:pt x="1115911" y="2135607"/>
                </a:lnTo>
                <a:lnTo>
                  <a:pt x="1162965" y="2132513"/>
                </a:lnTo>
                <a:lnTo>
                  <a:pt x="1209442" y="2127410"/>
                </a:lnTo>
                <a:lnTo>
                  <a:pt x="1255300" y="2120340"/>
                </a:lnTo>
                <a:lnTo>
                  <a:pt x="1300495" y="2111348"/>
                </a:lnTo>
                <a:lnTo>
                  <a:pt x="1344983" y="2100477"/>
                </a:lnTo>
                <a:lnTo>
                  <a:pt x="1388720" y="2087770"/>
                </a:lnTo>
                <a:lnTo>
                  <a:pt x="1431664" y="2073271"/>
                </a:lnTo>
                <a:lnTo>
                  <a:pt x="1473771" y="2057023"/>
                </a:lnTo>
                <a:lnTo>
                  <a:pt x="1514998" y="2039070"/>
                </a:lnTo>
                <a:lnTo>
                  <a:pt x="1555301" y="2019454"/>
                </a:lnTo>
                <a:lnTo>
                  <a:pt x="1594637" y="1998220"/>
                </a:lnTo>
                <a:lnTo>
                  <a:pt x="1632961" y="1975410"/>
                </a:lnTo>
                <a:lnTo>
                  <a:pt x="1670232" y="1951069"/>
                </a:lnTo>
                <a:lnTo>
                  <a:pt x="1706405" y="1925239"/>
                </a:lnTo>
                <a:lnTo>
                  <a:pt x="1741438" y="1897965"/>
                </a:lnTo>
                <a:lnTo>
                  <a:pt x="1775286" y="1869289"/>
                </a:lnTo>
                <a:lnTo>
                  <a:pt x="1807906" y="1839255"/>
                </a:lnTo>
                <a:lnTo>
                  <a:pt x="1839255" y="1807906"/>
                </a:lnTo>
                <a:lnTo>
                  <a:pt x="1869289" y="1775286"/>
                </a:lnTo>
                <a:lnTo>
                  <a:pt x="1897965" y="1741438"/>
                </a:lnTo>
                <a:lnTo>
                  <a:pt x="1925239" y="1706405"/>
                </a:lnTo>
                <a:lnTo>
                  <a:pt x="1951069" y="1670232"/>
                </a:lnTo>
                <a:lnTo>
                  <a:pt x="1975410" y="1632961"/>
                </a:lnTo>
                <a:lnTo>
                  <a:pt x="1998220" y="1594637"/>
                </a:lnTo>
                <a:lnTo>
                  <a:pt x="2019454" y="1555301"/>
                </a:lnTo>
                <a:lnTo>
                  <a:pt x="2039070" y="1514998"/>
                </a:lnTo>
                <a:lnTo>
                  <a:pt x="2057023" y="1473771"/>
                </a:lnTo>
                <a:lnTo>
                  <a:pt x="2073271" y="1431664"/>
                </a:lnTo>
                <a:lnTo>
                  <a:pt x="2087770" y="1388720"/>
                </a:lnTo>
                <a:lnTo>
                  <a:pt x="2100477" y="1344983"/>
                </a:lnTo>
                <a:lnTo>
                  <a:pt x="2111348" y="1300495"/>
                </a:lnTo>
                <a:lnTo>
                  <a:pt x="2120340" y="1255300"/>
                </a:lnTo>
                <a:lnTo>
                  <a:pt x="2127410" y="1209442"/>
                </a:lnTo>
                <a:lnTo>
                  <a:pt x="2132513" y="1162965"/>
                </a:lnTo>
                <a:lnTo>
                  <a:pt x="2135607" y="1115911"/>
                </a:lnTo>
                <a:lnTo>
                  <a:pt x="2136648" y="1068323"/>
                </a:lnTo>
                <a:lnTo>
                  <a:pt x="2135607" y="1020736"/>
                </a:lnTo>
                <a:lnTo>
                  <a:pt x="2132513" y="973682"/>
                </a:lnTo>
                <a:lnTo>
                  <a:pt x="2127410" y="927205"/>
                </a:lnTo>
                <a:lnTo>
                  <a:pt x="2120340" y="881347"/>
                </a:lnTo>
                <a:lnTo>
                  <a:pt x="2111348" y="836152"/>
                </a:lnTo>
                <a:lnTo>
                  <a:pt x="2100477" y="791664"/>
                </a:lnTo>
                <a:lnTo>
                  <a:pt x="2087770" y="747927"/>
                </a:lnTo>
                <a:lnTo>
                  <a:pt x="2073271" y="704983"/>
                </a:lnTo>
                <a:lnTo>
                  <a:pt x="2057023" y="662876"/>
                </a:lnTo>
                <a:lnTo>
                  <a:pt x="2039070" y="621649"/>
                </a:lnTo>
                <a:lnTo>
                  <a:pt x="2019454" y="581346"/>
                </a:lnTo>
                <a:lnTo>
                  <a:pt x="1998220" y="542010"/>
                </a:lnTo>
                <a:lnTo>
                  <a:pt x="1975410" y="503686"/>
                </a:lnTo>
                <a:lnTo>
                  <a:pt x="1951069" y="466415"/>
                </a:lnTo>
                <a:lnTo>
                  <a:pt x="1925239" y="430242"/>
                </a:lnTo>
                <a:lnTo>
                  <a:pt x="1897965" y="395209"/>
                </a:lnTo>
                <a:lnTo>
                  <a:pt x="1869289" y="361361"/>
                </a:lnTo>
                <a:lnTo>
                  <a:pt x="1839255" y="328741"/>
                </a:lnTo>
                <a:lnTo>
                  <a:pt x="1807906" y="297392"/>
                </a:lnTo>
                <a:lnTo>
                  <a:pt x="1775286" y="267358"/>
                </a:lnTo>
                <a:lnTo>
                  <a:pt x="1741438" y="238682"/>
                </a:lnTo>
                <a:lnTo>
                  <a:pt x="1706405" y="211408"/>
                </a:lnTo>
                <a:lnTo>
                  <a:pt x="1670232" y="185578"/>
                </a:lnTo>
                <a:lnTo>
                  <a:pt x="1632961" y="161237"/>
                </a:lnTo>
                <a:lnTo>
                  <a:pt x="1594637" y="138427"/>
                </a:lnTo>
                <a:lnTo>
                  <a:pt x="1555301" y="117193"/>
                </a:lnTo>
                <a:lnTo>
                  <a:pt x="1514998" y="97577"/>
                </a:lnTo>
                <a:lnTo>
                  <a:pt x="1473771" y="79624"/>
                </a:lnTo>
                <a:lnTo>
                  <a:pt x="1431664" y="63376"/>
                </a:lnTo>
                <a:lnTo>
                  <a:pt x="1388720" y="48877"/>
                </a:lnTo>
                <a:lnTo>
                  <a:pt x="1344983" y="36170"/>
                </a:lnTo>
                <a:lnTo>
                  <a:pt x="1300495" y="25299"/>
                </a:lnTo>
                <a:lnTo>
                  <a:pt x="1255300" y="16307"/>
                </a:lnTo>
                <a:lnTo>
                  <a:pt x="1209442" y="9237"/>
                </a:lnTo>
                <a:lnTo>
                  <a:pt x="1162965" y="4134"/>
                </a:lnTo>
                <a:lnTo>
                  <a:pt x="1115911" y="1040"/>
                </a:lnTo>
                <a:lnTo>
                  <a:pt x="1068324" y="0"/>
                </a:lnTo>
                <a:close/>
              </a:path>
            </a:pathLst>
          </a:custGeom>
          <a:solidFill>
            <a:srgbClr val="2FE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361749" y="4352754"/>
            <a:ext cx="141668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UA</a:t>
            </a:r>
            <a:endParaRPr sz="27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партнер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7912" y="4444707"/>
            <a:ext cx="910590" cy="291465"/>
          </a:xfrm>
          <a:custGeom>
            <a:avLst/>
            <a:gdLst/>
            <a:ahLst/>
            <a:cxnLst/>
            <a:rect l="l" t="t" r="r" b="b"/>
            <a:pathLst>
              <a:path w="910590" h="291464">
                <a:moveTo>
                  <a:pt x="910551" y="0"/>
                </a:moveTo>
                <a:lnTo>
                  <a:pt x="0" y="0"/>
                </a:lnTo>
                <a:lnTo>
                  <a:pt x="0" y="291414"/>
                </a:lnTo>
                <a:lnTo>
                  <a:pt x="910551" y="291414"/>
                </a:lnTo>
                <a:lnTo>
                  <a:pt x="91055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477912" y="4881841"/>
            <a:ext cx="910590" cy="291465"/>
          </a:xfrm>
          <a:custGeom>
            <a:avLst/>
            <a:gdLst/>
            <a:ahLst/>
            <a:cxnLst/>
            <a:rect l="l" t="t" r="r" b="b"/>
            <a:pathLst>
              <a:path w="910590" h="291464">
                <a:moveTo>
                  <a:pt x="910551" y="0"/>
                </a:moveTo>
                <a:lnTo>
                  <a:pt x="0" y="0"/>
                </a:lnTo>
                <a:lnTo>
                  <a:pt x="0" y="291414"/>
                </a:lnTo>
                <a:lnTo>
                  <a:pt x="910551" y="291414"/>
                </a:lnTo>
                <a:lnTo>
                  <a:pt x="91055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726423" y="3739896"/>
            <a:ext cx="2136775" cy="2136775"/>
          </a:xfrm>
          <a:custGeom>
            <a:avLst/>
            <a:gdLst/>
            <a:ahLst/>
            <a:cxnLst/>
            <a:rect l="l" t="t" r="r" b="b"/>
            <a:pathLst>
              <a:path w="2136775" h="2136775">
                <a:moveTo>
                  <a:pt x="1068324" y="0"/>
                </a:moveTo>
                <a:lnTo>
                  <a:pt x="1020736" y="1040"/>
                </a:lnTo>
                <a:lnTo>
                  <a:pt x="973682" y="4134"/>
                </a:lnTo>
                <a:lnTo>
                  <a:pt x="927205" y="9237"/>
                </a:lnTo>
                <a:lnTo>
                  <a:pt x="881347" y="16307"/>
                </a:lnTo>
                <a:lnTo>
                  <a:pt x="836152" y="25299"/>
                </a:lnTo>
                <a:lnTo>
                  <a:pt x="791664" y="36170"/>
                </a:lnTo>
                <a:lnTo>
                  <a:pt x="747927" y="48877"/>
                </a:lnTo>
                <a:lnTo>
                  <a:pt x="704983" y="63376"/>
                </a:lnTo>
                <a:lnTo>
                  <a:pt x="662876" y="79624"/>
                </a:lnTo>
                <a:lnTo>
                  <a:pt x="621649" y="97577"/>
                </a:lnTo>
                <a:lnTo>
                  <a:pt x="581346" y="117193"/>
                </a:lnTo>
                <a:lnTo>
                  <a:pt x="542010" y="138427"/>
                </a:lnTo>
                <a:lnTo>
                  <a:pt x="503686" y="161237"/>
                </a:lnTo>
                <a:lnTo>
                  <a:pt x="466415" y="185578"/>
                </a:lnTo>
                <a:lnTo>
                  <a:pt x="430242" y="211408"/>
                </a:lnTo>
                <a:lnTo>
                  <a:pt x="395209" y="238682"/>
                </a:lnTo>
                <a:lnTo>
                  <a:pt x="361361" y="267358"/>
                </a:lnTo>
                <a:lnTo>
                  <a:pt x="328741" y="297392"/>
                </a:lnTo>
                <a:lnTo>
                  <a:pt x="297392" y="328741"/>
                </a:lnTo>
                <a:lnTo>
                  <a:pt x="267358" y="361361"/>
                </a:lnTo>
                <a:lnTo>
                  <a:pt x="238682" y="395209"/>
                </a:lnTo>
                <a:lnTo>
                  <a:pt x="211408" y="430242"/>
                </a:lnTo>
                <a:lnTo>
                  <a:pt x="185578" y="466415"/>
                </a:lnTo>
                <a:lnTo>
                  <a:pt x="161237" y="503686"/>
                </a:lnTo>
                <a:lnTo>
                  <a:pt x="138427" y="542010"/>
                </a:lnTo>
                <a:lnTo>
                  <a:pt x="117193" y="581346"/>
                </a:lnTo>
                <a:lnTo>
                  <a:pt x="97577" y="621649"/>
                </a:lnTo>
                <a:lnTo>
                  <a:pt x="79624" y="662876"/>
                </a:lnTo>
                <a:lnTo>
                  <a:pt x="63376" y="704983"/>
                </a:lnTo>
                <a:lnTo>
                  <a:pt x="48877" y="747927"/>
                </a:lnTo>
                <a:lnTo>
                  <a:pt x="36170" y="791664"/>
                </a:lnTo>
                <a:lnTo>
                  <a:pt x="25299" y="836152"/>
                </a:lnTo>
                <a:lnTo>
                  <a:pt x="16307" y="881347"/>
                </a:lnTo>
                <a:lnTo>
                  <a:pt x="9237" y="927205"/>
                </a:lnTo>
                <a:lnTo>
                  <a:pt x="4134" y="973682"/>
                </a:lnTo>
                <a:lnTo>
                  <a:pt x="1040" y="1020736"/>
                </a:lnTo>
                <a:lnTo>
                  <a:pt x="0" y="1068323"/>
                </a:lnTo>
                <a:lnTo>
                  <a:pt x="1040" y="1115911"/>
                </a:lnTo>
                <a:lnTo>
                  <a:pt x="4134" y="1162965"/>
                </a:lnTo>
                <a:lnTo>
                  <a:pt x="9237" y="1209442"/>
                </a:lnTo>
                <a:lnTo>
                  <a:pt x="16307" y="1255300"/>
                </a:lnTo>
                <a:lnTo>
                  <a:pt x="25299" y="1300495"/>
                </a:lnTo>
                <a:lnTo>
                  <a:pt x="36170" y="1344983"/>
                </a:lnTo>
                <a:lnTo>
                  <a:pt x="48877" y="1388720"/>
                </a:lnTo>
                <a:lnTo>
                  <a:pt x="63376" y="1431664"/>
                </a:lnTo>
                <a:lnTo>
                  <a:pt x="79624" y="1473771"/>
                </a:lnTo>
                <a:lnTo>
                  <a:pt x="97577" y="1514998"/>
                </a:lnTo>
                <a:lnTo>
                  <a:pt x="117193" y="1555301"/>
                </a:lnTo>
                <a:lnTo>
                  <a:pt x="138427" y="1594637"/>
                </a:lnTo>
                <a:lnTo>
                  <a:pt x="161237" y="1632961"/>
                </a:lnTo>
                <a:lnTo>
                  <a:pt x="185578" y="1670232"/>
                </a:lnTo>
                <a:lnTo>
                  <a:pt x="211408" y="1706405"/>
                </a:lnTo>
                <a:lnTo>
                  <a:pt x="238682" y="1741438"/>
                </a:lnTo>
                <a:lnTo>
                  <a:pt x="267358" y="1775286"/>
                </a:lnTo>
                <a:lnTo>
                  <a:pt x="297392" y="1807906"/>
                </a:lnTo>
                <a:lnTo>
                  <a:pt x="328741" y="1839255"/>
                </a:lnTo>
                <a:lnTo>
                  <a:pt x="361361" y="1869289"/>
                </a:lnTo>
                <a:lnTo>
                  <a:pt x="395209" y="1897965"/>
                </a:lnTo>
                <a:lnTo>
                  <a:pt x="430242" y="1925239"/>
                </a:lnTo>
                <a:lnTo>
                  <a:pt x="466415" y="1951069"/>
                </a:lnTo>
                <a:lnTo>
                  <a:pt x="503686" y="1975410"/>
                </a:lnTo>
                <a:lnTo>
                  <a:pt x="542010" y="1998220"/>
                </a:lnTo>
                <a:lnTo>
                  <a:pt x="581346" y="2019454"/>
                </a:lnTo>
                <a:lnTo>
                  <a:pt x="621649" y="2039070"/>
                </a:lnTo>
                <a:lnTo>
                  <a:pt x="662876" y="2057023"/>
                </a:lnTo>
                <a:lnTo>
                  <a:pt x="704983" y="2073271"/>
                </a:lnTo>
                <a:lnTo>
                  <a:pt x="747927" y="2087770"/>
                </a:lnTo>
                <a:lnTo>
                  <a:pt x="791664" y="2100477"/>
                </a:lnTo>
                <a:lnTo>
                  <a:pt x="836152" y="2111348"/>
                </a:lnTo>
                <a:lnTo>
                  <a:pt x="881347" y="2120340"/>
                </a:lnTo>
                <a:lnTo>
                  <a:pt x="927205" y="2127410"/>
                </a:lnTo>
                <a:lnTo>
                  <a:pt x="973682" y="2132513"/>
                </a:lnTo>
                <a:lnTo>
                  <a:pt x="1020736" y="2135607"/>
                </a:lnTo>
                <a:lnTo>
                  <a:pt x="1068324" y="2136647"/>
                </a:lnTo>
                <a:lnTo>
                  <a:pt x="1115911" y="2135607"/>
                </a:lnTo>
                <a:lnTo>
                  <a:pt x="1162965" y="2132513"/>
                </a:lnTo>
                <a:lnTo>
                  <a:pt x="1209442" y="2127410"/>
                </a:lnTo>
                <a:lnTo>
                  <a:pt x="1255300" y="2120340"/>
                </a:lnTo>
                <a:lnTo>
                  <a:pt x="1300495" y="2111348"/>
                </a:lnTo>
                <a:lnTo>
                  <a:pt x="1344983" y="2100477"/>
                </a:lnTo>
                <a:lnTo>
                  <a:pt x="1388720" y="2087770"/>
                </a:lnTo>
                <a:lnTo>
                  <a:pt x="1431664" y="2073271"/>
                </a:lnTo>
                <a:lnTo>
                  <a:pt x="1473771" y="2057023"/>
                </a:lnTo>
                <a:lnTo>
                  <a:pt x="1514998" y="2039070"/>
                </a:lnTo>
                <a:lnTo>
                  <a:pt x="1555301" y="2019454"/>
                </a:lnTo>
                <a:lnTo>
                  <a:pt x="1594637" y="1998220"/>
                </a:lnTo>
                <a:lnTo>
                  <a:pt x="1632961" y="1975410"/>
                </a:lnTo>
                <a:lnTo>
                  <a:pt x="1670232" y="1951069"/>
                </a:lnTo>
                <a:lnTo>
                  <a:pt x="1706405" y="1925239"/>
                </a:lnTo>
                <a:lnTo>
                  <a:pt x="1741438" y="1897965"/>
                </a:lnTo>
                <a:lnTo>
                  <a:pt x="1775286" y="1869289"/>
                </a:lnTo>
                <a:lnTo>
                  <a:pt x="1807906" y="1839255"/>
                </a:lnTo>
                <a:lnTo>
                  <a:pt x="1839255" y="1807906"/>
                </a:lnTo>
                <a:lnTo>
                  <a:pt x="1869289" y="1775286"/>
                </a:lnTo>
                <a:lnTo>
                  <a:pt x="1897965" y="1741438"/>
                </a:lnTo>
                <a:lnTo>
                  <a:pt x="1925239" y="1706405"/>
                </a:lnTo>
                <a:lnTo>
                  <a:pt x="1951069" y="1670232"/>
                </a:lnTo>
                <a:lnTo>
                  <a:pt x="1975410" y="1632961"/>
                </a:lnTo>
                <a:lnTo>
                  <a:pt x="1998220" y="1594637"/>
                </a:lnTo>
                <a:lnTo>
                  <a:pt x="2019454" y="1555301"/>
                </a:lnTo>
                <a:lnTo>
                  <a:pt x="2039070" y="1514998"/>
                </a:lnTo>
                <a:lnTo>
                  <a:pt x="2057023" y="1473771"/>
                </a:lnTo>
                <a:lnTo>
                  <a:pt x="2073271" y="1431664"/>
                </a:lnTo>
                <a:lnTo>
                  <a:pt x="2087770" y="1388720"/>
                </a:lnTo>
                <a:lnTo>
                  <a:pt x="2100477" y="1344983"/>
                </a:lnTo>
                <a:lnTo>
                  <a:pt x="2111348" y="1300495"/>
                </a:lnTo>
                <a:lnTo>
                  <a:pt x="2120340" y="1255300"/>
                </a:lnTo>
                <a:lnTo>
                  <a:pt x="2127410" y="1209442"/>
                </a:lnTo>
                <a:lnTo>
                  <a:pt x="2132513" y="1162965"/>
                </a:lnTo>
                <a:lnTo>
                  <a:pt x="2135607" y="1115911"/>
                </a:lnTo>
                <a:lnTo>
                  <a:pt x="2136648" y="1068323"/>
                </a:lnTo>
                <a:lnTo>
                  <a:pt x="2135607" y="1020736"/>
                </a:lnTo>
                <a:lnTo>
                  <a:pt x="2132513" y="973682"/>
                </a:lnTo>
                <a:lnTo>
                  <a:pt x="2127410" y="927205"/>
                </a:lnTo>
                <a:lnTo>
                  <a:pt x="2120340" y="881347"/>
                </a:lnTo>
                <a:lnTo>
                  <a:pt x="2111348" y="836152"/>
                </a:lnTo>
                <a:lnTo>
                  <a:pt x="2100477" y="791664"/>
                </a:lnTo>
                <a:lnTo>
                  <a:pt x="2087770" y="747927"/>
                </a:lnTo>
                <a:lnTo>
                  <a:pt x="2073271" y="704983"/>
                </a:lnTo>
                <a:lnTo>
                  <a:pt x="2057023" y="662876"/>
                </a:lnTo>
                <a:lnTo>
                  <a:pt x="2039070" y="621649"/>
                </a:lnTo>
                <a:lnTo>
                  <a:pt x="2019454" y="581346"/>
                </a:lnTo>
                <a:lnTo>
                  <a:pt x="1998220" y="542010"/>
                </a:lnTo>
                <a:lnTo>
                  <a:pt x="1975410" y="503686"/>
                </a:lnTo>
                <a:lnTo>
                  <a:pt x="1951069" y="466415"/>
                </a:lnTo>
                <a:lnTo>
                  <a:pt x="1925239" y="430242"/>
                </a:lnTo>
                <a:lnTo>
                  <a:pt x="1897965" y="395209"/>
                </a:lnTo>
                <a:lnTo>
                  <a:pt x="1869289" y="361361"/>
                </a:lnTo>
                <a:lnTo>
                  <a:pt x="1839255" y="328741"/>
                </a:lnTo>
                <a:lnTo>
                  <a:pt x="1807906" y="297392"/>
                </a:lnTo>
                <a:lnTo>
                  <a:pt x="1775286" y="267358"/>
                </a:lnTo>
                <a:lnTo>
                  <a:pt x="1741438" y="238682"/>
                </a:lnTo>
                <a:lnTo>
                  <a:pt x="1706405" y="211408"/>
                </a:lnTo>
                <a:lnTo>
                  <a:pt x="1670232" y="185578"/>
                </a:lnTo>
                <a:lnTo>
                  <a:pt x="1632961" y="161237"/>
                </a:lnTo>
                <a:lnTo>
                  <a:pt x="1594637" y="138427"/>
                </a:lnTo>
                <a:lnTo>
                  <a:pt x="1555301" y="117193"/>
                </a:lnTo>
                <a:lnTo>
                  <a:pt x="1514998" y="97577"/>
                </a:lnTo>
                <a:lnTo>
                  <a:pt x="1473771" y="79624"/>
                </a:lnTo>
                <a:lnTo>
                  <a:pt x="1431664" y="63376"/>
                </a:lnTo>
                <a:lnTo>
                  <a:pt x="1388720" y="48877"/>
                </a:lnTo>
                <a:lnTo>
                  <a:pt x="1344983" y="36170"/>
                </a:lnTo>
                <a:lnTo>
                  <a:pt x="1300495" y="25299"/>
                </a:lnTo>
                <a:lnTo>
                  <a:pt x="1255300" y="16307"/>
                </a:lnTo>
                <a:lnTo>
                  <a:pt x="1209442" y="9237"/>
                </a:lnTo>
                <a:lnTo>
                  <a:pt x="1162965" y="4134"/>
                </a:lnTo>
                <a:lnTo>
                  <a:pt x="1115911" y="1040"/>
                </a:lnTo>
                <a:lnTo>
                  <a:pt x="10683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193339" y="4352754"/>
            <a:ext cx="120142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Проєкт</a:t>
            </a:r>
            <a:endParaRPr sz="2700" dirty="0">
              <a:latin typeface="Lucida Sans Unicode"/>
              <a:cs typeface="Lucida Sans Unicode"/>
            </a:endParaRPr>
          </a:p>
          <a:p>
            <a:pPr marL="121920">
              <a:lnSpc>
                <a:spcPct val="100000"/>
              </a:lnSpc>
              <a:spcBef>
                <a:spcPts val="70"/>
              </a:spcBef>
            </a:pPr>
            <a:r>
              <a:rPr sz="27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PL-</a:t>
            </a:r>
            <a:r>
              <a:rPr sz="2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UA</a:t>
            </a:r>
            <a:endParaRPr sz="27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0" dirty="0"/>
              <a:t>Партнерство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8503" y="2090140"/>
            <a:ext cx="1077468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Arial Black"/>
                <a:cs typeface="Arial Black"/>
              </a:rPr>
              <a:t>Принцип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Arial Black"/>
                <a:cs typeface="Arial Black"/>
              </a:rPr>
              <a:t>Головного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партнера</a:t>
            </a:r>
            <a:endParaRPr sz="1800" dirty="0">
              <a:latin typeface="Arial Black"/>
              <a:cs typeface="Arial Black"/>
            </a:endParaRPr>
          </a:p>
          <a:p>
            <a:pPr marL="12700" marR="5080">
              <a:lnSpc>
                <a:spcPts val="1939"/>
              </a:lnSpc>
              <a:spcBef>
                <a:spcPts val="1760"/>
              </a:spcBef>
            </a:pP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рамках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кожного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проєкту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(ще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етапі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його</a:t>
            </a:r>
            <a:r>
              <a:rPr sz="1800" spc="-50" dirty="0">
                <a:latin typeface="Lucida Sans Unicode"/>
                <a:cs typeface="Lucida Sans Unicode"/>
              </a:rPr>
              <a:t> підготовки)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має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бути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визначений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один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Головний </a:t>
            </a:r>
            <a:r>
              <a:rPr sz="1800" spc="-100" dirty="0">
                <a:latin typeface="Arial Black"/>
                <a:cs typeface="Arial Black"/>
              </a:rPr>
              <a:t>Партнер</a:t>
            </a:r>
            <a:r>
              <a:rPr sz="1800" spc="-100" dirty="0">
                <a:latin typeface="Lucida Sans Unicode"/>
                <a:cs typeface="Lucida Sans Unicode"/>
              </a:rPr>
              <a:t>,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який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представлятиме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інших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Партнерів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Проєкту.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0244" y="3791711"/>
            <a:ext cx="2194560" cy="2196465"/>
          </a:xfrm>
          <a:custGeom>
            <a:avLst/>
            <a:gdLst/>
            <a:ahLst/>
            <a:cxnLst/>
            <a:rect l="l" t="t" r="r" b="b"/>
            <a:pathLst>
              <a:path w="2194560" h="2196465">
                <a:moveTo>
                  <a:pt x="1097280" y="0"/>
                </a:moveTo>
                <a:lnTo>
                  <a:pt x="1049682" y="1014"/>
                </a:lnTo>
                <a:lnTo>
                  <a:pt x="1002603" y="4030"/>
                </a:lnTo>
                <a:lnTo>
                  <a:pt x="956082" y="9006"/>
                </a:lnTo>
                <a:lnTo>
                  <a:pt x="910162" y="15901"/>
                </a:lnTo>
                <a:lnTo>
                  <a:pt x="864883" y="24675"/>
                </a:lnTo>
                <a:lnTo>
                  <a:pt x="820287" y="35285"/>
                </a:lnTo>
                <a:lnTo>
                  <a:pt x="776415" y="47690"/>
                </a:lnTo>
                <a:lnTo>
                  <a:pt x="733308" y="61850"/>
                </a:lnTo>
                <a:lnTo>
                  <a:pt x="691006" y="77722"/>
                </a:lnTo>
                <a:lnTo>
                  <a:pt x="649552" y="95267"/>
                </a:lnTo>
                <a:lnTo>
                  <a:pt x="608987" y="114442"/>
                </a:lnTo>
                <a:lnTo>
                  <a:pt x="569351" y="135207"/>
                </a:lnTo>
                <a:lnTo>
                  <a:pt x="530686" y="157520"/>
                </a:lnTo>
                <a:lnTo>
                  <a:pt x="493032" y="181341"/>
                </a:lnTo>
                <a:lnTo>
                  <a:pt x="456432" y="206627"/>
                </a:lnTo>
                <a:lnTo>
                  <a:pt x="420927" y="233338"/>
                </a:lnTo>
                <a:lnTo>
                  <a:pt x="386557" y="261432"/>
                </a:lnTo>
                <a:lnTo>
                  <a:pt x="353363" y="290869"/>
                </a:lnTo>
                <a:lnTo>
                  <a:pt x="321387" y="321606"/>
                </a:lnTo>
                <a:lnTo>
                  <a:pt x="290671" y="353604"/>
                </a:lnTo>
                <a:lnTo>
                  <a:pt x="261254" y="386820"/>
                </a:lnTo>
                <a:lnTo>
                  <a:pt x="233179" y="421214"/>
                </a:lnTo>
                <a:lnTo>
                  <a:pt x="206486" y="456745"/>
                </a:lnTo>
                <a:lnTo>
                  <a:pt x="181218" y="493370"/>
                </a:lnTo>
                <a:lnTo>
                  <a:pt x="157414" y="531049"/>
                </a:lnTo>
                <a:lnTo>
                  <a:pt x="135116" y="569741"/>
                </a:lnTo>
                <a:lnTo>
                  <a:pt x="114365" y="609405"/>
                </a:lnTo>
                <a:lnTo>
                  <a:pt x="95203" y="649999"/>
                </a:lnTo>
                <a:lnTo>
                  <a:pt x="77670" y="691482"/>
                </a:lnTo>
                <a:lnTo>
                  <a:pt x="61808" y="733812"/>
                </a:lnTo>
                <a:lnTo>
                  <a:pt x="47658" y="776950"/>
                </a:lnTo>
                <a:lnTo>
                  <a:pt x="35261" y="820853"/>
                </a:lnTo>
                <a:lnTo>
                  <a:pt x="24658" y="865481"/>
                </a:lnTo>
                <a:lnTo>
                  <a:pt x="15891" y="910791"/>
                </a:lnTo>
                <a:lnTo>
                  <a:pt x="9000" y="956744"/>
                </a:lnTo>
                <a:lnTo>
                  <a:pt x="4027" y="1003297"/>
                </a:lnTo>
                <a:lnTo>
                  <a:pt x="1013" y="1050410"/>
                </a:lnTo>
                <a:lnTo>
                  <a:pt x="0" y="1098042"/>
                </a:lnTo>
                <a:lnTo>
                  <a:pt x="1013" y="1145673"/>
                </a:lnTo>
                <a:lnTo>
                  <a:pt x="4027" y="1192786"/>
                </a:lnTo>
                <a:lnTo>
                  <a:pt x="9000" y="1239339"/>
                </a:lnTo>
                <a:lnTo>
                  <a:pt x="15891" y="1285292"/>
                </a:lnTo>
                <a:lnTo>
                  <a:pt x="24658" y="1330602"/>
                </a:lnTo>
                <a:lnTo>
                  <a:pt x="35261" y="1375230"/>
                </a:lnTo>
                <a:lnTo>
                  <a:pt x="47658" y="1419133"/>
                </a:lnTo>
                <a:lnTo>
                  <a:pt x="61808" y="1462271"/>
                </a:lnTo>
                <a:lnTo>
                  <a:pt x="77670" y="1504601"/>
                </a:lnTo>
                <a:lnTo>
                  <a:pt x="95203" y="1546084"/>
                </a:lnTo>
                <a:lnTo>
                  <a:pt x="114365" y="1586678"/>
                </a:lnTo>
                <a:lnTo>
                  <a:pt x="135116" y="1626342"/>
                </a:lnTo>
                <a:lnTo>
                  <a:pt x="157414" y="1665034"/>
                </a:lnTo>
                <a:lnTo>
                  <a:pt x="181218" y="1702713"/>
                </a:lnTo>
                <a:lnTo>
                  <a:pt x="206486" y="1739338"/>
                </a:lnTo>
                <a:lnTo>
                  <a:pt x="233179" y="1774869"/>
                </a:lnTo>
                <a:lnTo>
                  <a:pt x="261254" y="1809263"/>
                </a:lnTo>
                <a:lnTo>
                  <a:pt x="290671" y="1842479"/>
                </a:lnTo>
                <a:lnTo>
                  <a:pt x="321387" y="1874477"/>
                </a:lnTo>
                <a:lnTo>
                  <a:pt x="353363" y="1905214"/>
                </a:lnTo>
                <a:lnTo>
                  <a:pt x="386557" y="1934651"/>
                </a:lnTo>
                <a:lnTo>
                  <a:pt x="420927" y="1962745"/>
                </a:lnTo>
                <a:lnTo>
                  <a:pt x="456432" y="1989456"/>
                </a:lnTo>
                <a:lnTo>
                  <a:pt x="493032" y="2014742"/>
                </a:lnTo>
                <a:lnTo>
                  <a:pt x="530686" y="2038563"/>
                </a:lnTo>
                <a:lnTo>
                  <a:pt x="569351" y="2060876"/>
                </a:lnTo>
                <a:lnTo>
                  <a:pt x="608987" y="2081641"/>
                </a:lnTo>
                <a:lnTo>
                  <a:pt x="649552" y="2100816"/>
                </a:lnTo>
                <a:lnTo>
                  <a:pt x="691006" y="2118361"/>
                </a:lnTo>
                <a:lnTo>
                  <a:pt x="733308" y="2134233"/>
                </a:lnTo>
                <a:lnTo>
                  <a:pt x="776415" y="2148393"/>
                </a:lnTo>
                <a:lnTo>
                  <a:pt x="820287" y="2160798"/>
                </a:lnTo>
                <a:lnTo>
                  <a:pt x="864883" y="2171408"/>
                </a:lnTo>
                <a:lnTo>
                  <a:pt x="910162" y="2180182"/>
                </a:lnTo>
                <a:lnTo>
                  <a:pt x="956082" y="2187077"/>
                </a:lnTo>
                <a:lnTo>
                  <a:pt x="1002603" y="2192053"/>
                </a:lnTo>
                <a:lnTo>
                  <a:pt x="1049682" y="2195069"/>
                </a:lnTo>
                <a:lnTo>
                  <a:pt x="1097280" y="2196084"/>
                </a:lnTo>
                <a:lnTo>
                  <a:pt x="1144877" y="2195069"/>
                </a:lnTo>
                <a:lnTo>
                  <a:pt x="1191956" y="2192053"/>
                </a:lnTo>
                <a:lnTo>
                  <a:pt x="1238477" y="2187077"/>
                </a:lnTo>
                <a:lnTo>
                  <a:pt x="1284397" y="2180182"/>
                </a:lnTo>
                <a:lnTo>
                  <a:pt x="1329676" y="2171408"/>
                </a:lnTo>
                <a:lnTo>
                  <a:pt x="1374272" y="2160798"/>
                </a:lnTo>
                <a:lnTo>
                  <a:pt x="1418144" y="2148393"/>
                </a:lnTo>
                <a:lnTo>
                  <a:pt x="1461251" y="2134233"/>
                </a:lnTo>
                <a:lnTo>
                  <a:pt x="1503553" y="2118361"/>
                </a:lnTo>
                <a:lnTo>
                  <a:pt x="1545007" y="2100816"/>
                </a:lnTo>
                <a:lnTo>
                  <a:pt x="1585572" y="2081641"/>
                </a:lnTo>
                <a:lnTo>
                  <a:pt x="1625208" y="2060876"/>
                </a:lnTo>
                <a:lnTo>
                  <a:pt x="1663873" y="2038563"/>
                </a:lnTo>
                <a:lnTo>
                  <a:pt x="1701527" y="2014742"/>
                </a:lnTo>
                <a:lnTo>
                  <a:pt x="1738127" y="1989456"/>
                </a:lnTo>
                <a:lnTo>
                  <a:pt x="1773632" y="1962745"/>
                </a:lnTo>
                <a:lnTo>
                  <a:pt x="1808002" y="1934651"/>
                </a:lnTo>
                <a:lnTo>
                  <a:pt x="1841196" y="1905214"/>
                </a:lnTo>
                <a:lnTo>
                  <a:pt x="1873172" y="1874477"/>
                </a:lnTo>
                <a:lnTo>
                  <a:pt x="1903888" y="1842479"/>
                </a:lnTo>
                <a:lnTo>
                  <a:pt x="1933305" y="1809263"/>
                </a:lnTo>
                <a:lnTo>
                  <a:pt x="1961380" y="1774869"/>
                </a:lnTo>
                <a:lnTo>
                  <a:pt x="1988073" y="1739338"/>
                </a:lnTo>
                <a:lnTo>
                  <a:pt x="2013341" y="1702713"/>
                </a:lnTo>
                <a:lnTo>
                  <a:pt x="2037145" y="1665034"/>
                </a:lnTo>
                <a:lnTo>
                  <a:pt x="2059443" y="1626342"/>
                </a:lnTo>
                <a:lnTo>
                  <a:pt x="2080194" y="1586678"/>
                </a:lnTo>
                <a:lnTo>
                  <a:pt x="2099356" y="1546084"/>
                </a:lnTo>
                <a:lnTo>
                  <a:pt x="2116889" y="1504601"/>
                </a:lnTo>
                <a:lnTo>
                  <a:pt x="2132751" y="1462271"/>
                </a:lnTo>
                <a:lnTo>
                  <a:pt x="2146901" y="1419133"/>
                </a:lnTo>
                <a:lnTo>
                  <a:pt x="2159298" y="1375230"/>
                </a:lnTo>
                <a:lnTo>
                  <a:pt x="2169901" y="1330602"/>
                </a:lnTo>
                <a:lnTo>
                  <a:pt x="2178668" y="1285292"/>
                </a:lnTo>
                <a:lnTo>
                  <a:pt x="2185559" y="1239339"/>
                </a:lnTo>
                <a:lnTo>
                  <a:pt x="2190532" y="1192786"/>
                </a:lnTo>
                <a:lnTo>
                  <a:pt x="2193546" y="1145673"/>
                </a:lnTo>
                <a:lnTo>
                  <a:pt x="2194560" y="1098042"/>
                </a:lnTo>
                <a:lnTo>
                  <a:pt x="2193546" y="1050410"/>
                </a:lnTo>
                <a:lnTo>
                  <a:pt x="2190532" y="1003297"/>
                </a:lnTo>
                <a:lnTo>
                  <a:pt x="2185559" y="956744"/>
                </a:lnTo>
                <a:lnTo>
                  <a:pt x="2178668" y="910791"/>
                </a:lnTo>
                <a:lnTo>
                  <a:pt x="2169901" y="865481"/>
                </a:lnTo>
                <a:lnTo>
                  <a:pt x="2159298" y="820853"/>
                </a:lnTo>
                <a:lnTo>
                  <a:pt x="2146901" y="776950"/>
                </a:lnTo>
                <a:lnTo>
                  <a:pt x="2132751" y="733812"/>
                </a:lnTo>
                <a:lnTo>
                  <a:pt x="2116889" y="691482"/>
                </a:lnTo>
                <a:lnTo>
                  <a:pt x="2099356" y="649999"/>
                </a:lnTo>
                <a:lnTo>
                  <a:pt x="2080194" y="609405"/>
                </a:lnTo>
                <a:lnTo>
                  <a:pt x="2059443" y="569741"/>
                </a:lnTo>
                <a:lnTo>
                  <a:pt x="2037145" y="531049"/>
                </a:lnTo>
                <a:lnTo>
                  <a:pt x="2013341" y="493370"/>
                </a:lnTo>
                <a:lnTo>
                  <a:pt x="1988073" y="456745"/>
                </a:lnTo>
                <a:lnTo>
                  <a:pt x="1961380" y="421214"/>
                </a:lnTo>
                <a:lnTo>
                  <a:pt x="1933305" y="386820"/>
                </a:lnTo>
                <a:lnTo>
                  <a:pt x="1903888" y="353604"/>
                </a:lnTo>
                <a:lnTo>
                  <a:pt x="1873172" y="321606"/>
                </a:lnTo>
                <a:lnTo>
                  <a:pt x="1841196" y="290869"/>
                </a:lnTo>
                <a:lnTo>
                  <a:pt x="1808002" y="261432"/>
                </a:lnTo>
                <a:lnTo>
                  <a:pt x="1773632" y="233338"/>
                </a:lnTo>
                <a:lnTo>
                  <a:pt x="1738127" y="206627"/>
                </a:lnTo>
                <a:lnTo>
                  <a:pt x="1701527" y="181341"/>
                </a:lnTo>
                <a:lnTo>
                  <a:pt x="1663873" y="157520"/>
                </a:lnTo>
                <a:lnTo>
                  <a:pt x="1625208" y="135207"/>
                </a:lnTo>
                <a:lnTo>
                  <a:pt x="1585572" y="114442"/>
                </a:lnTo>
                <a:lnTo>
                  <a:pt x="1545007" y="95267"/>
                </a:lnTo>
                <a:lnTo>
                  <a:pt x="1503553" y="77722"/>
                </a:lnTo>
                <a:lnTo>
                  <a:pt x="1461251" y="61850"/>
                </a:lnTo>
                <a:lnTo>
                  <a:pt x="1418144" y="47690"/>
                </a:lnTo>
                <a:lnTo>
                  <a:pt x="1374272" y="35285"/>
                </a:lnTo>
                <a:lnTo>
                  <a:pt x="1329676" y="24675"/>
                </a:lnTo>
                <a:lnTo>
                  <a:pt x="1284397" y="15901"/>
                </a:lnTo>
                <a:lnTo>
                  <a:pt x="1238477" y="9006"/>
                </a:lnTo>
                <a:lnTo>
                  <a:pt x="1191956" y="4030"/>
                </a:lnTo>
                <a:lnTo>
                  <a:pt x="1144877" y="1014"/>
                </a:lnTo>
                <a:lnTo>
                  <a:pt x="10972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619601" y="4516296"/>
            <a:ext cx="1336675" cy="7035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86995" marR="5080" indent="-74930">
              <a:lnSpc>
                <a:spcPct val="102299"/>
              </a:lnSpc>
              <a:spcBef>
                <a:spcPts val="35"/>
              </a:spcBef>
            </a:pP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Головний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Партнер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1780" y="4422609"/>
            <a:ext cx="935355" cy="934719"/>
          </a:xfrm>
          <a:custGeom>
            <a:avLst/>
            <a:gdLst/>
            <a:ahLst/>
            <a:cxnLst/>
            <a:rect l="l" t="t" r="r" b="b"/>
            <a:pathLst>
              <a:path w="935354" h="934720">
                <a:moveTo>
                  <a:pt x="935189" y="317500"/>
                </a:moveTo>
                <a:lnTo>
                  <a:pt x="617245" y="317500"/>
                </a:lnTo>
                <a:lnTo>
                  <a:pt x="617245" y="0"/>
                </a:lnTo>
                <a:lnTo>
                  <a:pt x="317944" y="0"/>
                </a:lnTo>
                <a:lnTo>
                  <a:pt x="317944" y="317500"/>
                </a:lnTo>
                <a:lnTo>
                  <a:pt x="0" y="317500"/>
                </a:lnTo>
                <a:lnTo>
                  <a:pt x="0" y="617220"/>
                </a:lnTo>
                <a:lnTo>
                  <a:pt x="317944" y="617220"/>
                </a:lnTo>
                <a:lnTo>
                  <a:pt x="317944" y="934720"/>
                </a:lnTo>
                <a:lnTo>
                  <a:pt x="617245" y="934720"/>
                </a:lnTo>
                <a:lnTo>
                  <a:pt x="617245" y="617220"/>
                </a:lnTo>
                <a:lnTo>
                  <a:pt x="935189" y="617220"/>
                </a:lnTo>
                <a:lnTo>
                  <a:pt x="935189" y="3175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013959" y="3791711"/>
            <a:ext cx="2194560" cy="2196465"/>
          </a:xfrm>
          <a:custGeom>
            <a:avLst/>
            <a:gdLst/>
            <a:ahLst/>
            <a:cxnLst/>
            <a:rect l="l" t="t" r="r" b="b"/>
            <a:pathLst>
              <a:path w="2194559" h="2196465">
                <a:moveTo>
                  <a:pt x="1097280" y="0"/>
                </a:moveTo>
                <a:lnTo>
                  <a:pt x="1049682" y="1014"/>
                </a:lnTo>
                <a:lnTo>
                  <a:pt x="1002603" y="4030"/>
                </a:lnTo>
                <a:lnTo>
                  <a:pt x="956082" y="9006"/>
                </a:lnTo>
                <a:lnTo>
                  <a:pt x="910162" y="15901"/>
                </a:lnTo>
                <a:lnTo>
                  <a:pt x="864883" y="24675"/>
                </a:lnTo>
                <a:lnTo>
                  <a:pt x="820287" y="35285"/>
                </a:lnTo>
                <a:lnTo>
                  <a:pt x="776415" y="47690"/>
                </a:lnTo>
                <a:lnTo>
                  <a:pt x="733308" y="61850"/>
                </a:lnTo>
                <a:lnTo>
                  <a:pt x="691006" y="77722"/>
                </a:lnTo>
                <a:lnTo>
                  <a:pt x="649552" y="95267"/>
                </a:lnTo>
                <a:lnTo>
                  <a:pt x="608987" y="114442"/>
                </a:lnTo>
                <a:lnTo>
                  <a:pt x="569351" y="135207"/>
                </a:lnTo>
                <a:lnTo>
                  <a:pt x="530686" y="157520"/>
                </a:lnTo>
                <a:lnTo>
                  <a:pt x="493032" y="181341"/>
                </a:lnTo>
                <a:lnTo>
                  <a:pt x="456432" y="206627"/>
                </a:lnTo>
                <a:lnTo>
                  <a:pt x="420927" y="233338"/>
                </a:lnTo>
                <a:lnTo>
                  <a:pt x="386557" y="261432"/>
                </a:lnTo>
                <a:lnTo>
                  <a:pt x="353363" y="290869"/>
                </a:lnTo>
                <a:lnTo>
                  <a:pt x="321387" y="321606"/>
                </a:lnTo>
                <a:lnTo>
                  <a:pt x="290671" y="353604"/>
                </a:lnTo>
                <a:lnTo>
                  <a:pt x="261254" y="386820"/>
                </a:lnTo>
                <a:lnTo>
                  <a:pt x="233179" y="421214"/>
                </a:lnTo>
                <a:lnTo>
                  <a:pt x="206486" y="456745"/>
                </a:lnTo>
                <a:lnTo>
                  <a:pt x="181218" y="493370"/>
                </a:lnTo>
                <a:lnTo>
                  <a:pt x="157414" y="531049"/>
                </a:lnTo>
                <a:lnTo>
                  <a:pt x="135116" y="569741"/>
                </a:lnTo>
                <a:lnTo>
                  <a:pt x="114365" y="609405"/>
                </a:lnTo>
                <a:lnTo>
                  <a:pt x="95203" y="649999"/>
                </a:lnTo>
                <a:lnTo>
                  <a:pt x="77670" y="691482"/>
                </a:lnTo>
                <a:lnTo>
                  <a:pt x="61808" y="733812"/>
                </a:lnTo>
                <a:lnTo>
                  <a:pt x="47658" y="776950"/>
                </a:lnTo>
                <a:lnTo>
                  <a:pt x="35261" y="820853"/>
                </a:lnTo>
                <a:lnTo>
                  <a:pt x="24658" y="865481"/>
                </a:lnTo>
                <a:lnTo>
                  <a:pt x="15891" y="910791"/>
                </a:lnTo>
                <a:lnTo>
                  <a:pt x="9000" y="956744"/>
                </a:lnTo>
                <a:lnTo>
                  <a:pt x="4027" y="1003297"/>
                </a:lnTo>
                <a:lnTo>
                  <a:pt x="1013" y="1050410"/>
                </a:lnTo>
                <a:lnTo>
                  <a:pt x="0" y="1098042"/>
                </a:lnTo>
                <a:lnTo>
                  <a:pt x="1013" y="1145673"/>
                </a:lnTo>
                <a:lnTo>
                  <a:pt x="4027" y="1192786"/>
                </a:lnTo>
                <a:lnTo>
                  <a:pt x="9000" y="1239339"/>
                </a:lnTo>
                <a:lnTo>
                  <a:pt x="15891" y="1285292"/>
                </a:lnTo>
                <a:lnTo>
                  <a:pt x="24658" y="1330602"/>
                </a:lnTo>
                <a:lnTo>
                  <a:pt x="35261" y="1375230"/>
                </a:lnTo>
                <a:lnTo>
                  <a:pt x="47658" y="1419133"/>
                </a:lnTo>
                <a:lnTo>
                  <a:pt x="61808" y="1462271"/>
                </a:lnTo>
                <a:lnTo>
                  <a:pt x="77670" y="1504601"/>
                </a:lnTo>
                <a:lnTo>
                  <a:pt x="95203" y="1546084"/>
                </a:lnTo>
                <a:lnTo>
                  <a:pt x="114365" y="1586678"/>
                </a:lnTo>
                <a:lnTo>
                  <a:pt x="135116" y="1626342"/>
                </a:lnTo>
                <a:lnTo>
                  <a:pt x="157414" y="1665034"/>
                </a:lnTo>
                <a:lnTo>
                  <a:pt x="181218" y="1702713"/>
                </a:lnTo>
                <a:lnTo>
                  <a:pt x="206486" y="1739338"/>
                </a:lnTo>
                <a:lnTo>
                  <a:pt x="233179" y="1774869"/>
                </a:lnTo>
                <a:lnTo>
                  <a:pt x="261254" y="1809263"/>
                </a:lnTo>
                <a:lnTo>
                  <a:pt x="290671" y="1842479"/>
                </a:lnTo>
                <a:lnTo>
                  <a:pt x="321387" y="1874477"/>
                </a:lnTo>
                <a:lnTo>
                  <a:pt x="353363" y="1905214"/>
                </a:lnTo>
                <a:lnTo>
                  <a:pt x="386557" y="1934651"/>
                </a:lnTo>
                <a:lnTo>
                  <a:pt x="420927" y="1962745"/>
                </a:lnTo>
                <a:lnTo>
                  <a:pt x="456432" y="1989456"/>
                </a:lnTo>
                <a:lnTo>
                  <a:pt x="493032" y="2014742"/>
                </a:lnTo>
                <a:lnTo>
                  <a:pt x="530686" y="2038563"/>
                </a:lnTo>
                <a:lnTo>
                  <a:pt x="569351" y="2060876"/>
                </a:lnTo>
                <a:lnTo>
                  <a:pt x="608987" y="2081641"/>
                </a:lnTo>
                <a:lnTo>
                  <a:pt x="649552" y="2100816"/>
                </a:lnTo>
                <a:lnTo>
                  <a:pt x="691006" y="2118361"/>
                </a:lnTo>
                <a:lnTo>
                  <a:pt x="733308" y="2134233"/>
                </a:lnTo>
                <a:lnTo>
                  <a:pt x="776415" y="2148393"/>
                </a:lnTo>
                <a:lnTo>
                  <a:pt x="820287" y="2160798"/>
                </a:lnTo>
                <a:lnTo>
                  <a:pt x="864883" y="2171408"/>
                </a:lnTo>
                <a:lnTo>
                  <a:pt x="910162" y="2180182"/>
                </a:lnTo>
                <a:lnTo>
                  <a:pt x="956082" y="2187077"/>
                </a:lnTo>
                <a:lnTo>
                  <a:pt x="1002603" y="2192053"/>
                </a:lnTo>
                <a:lnTo>
                  <a:pt x="1049682" y="2195069"/>
                </a:lnTo>
                <a:lnTo>
                  <a:pt x="1097280" y="2196084"/>
                </a:lnTo>
                <a:lnTo>
                  <a:pt x="1144877" y="2195069"/>
                </a:lnTo>
                <a:lnTo>
                  <a:pt x="1191956" y="2192053"/>
                </a:lnTo>
                <a:lnTo>
                  <a:pt x="1238477" y="2187077"/>
                </a:lnTo>
                <a:lnTo>
                  <a:pt x="1284397" y="2180182"/>
                </a:lnTo>
                <a:lnTo>
                  <a:pt x="1329676" y="2171408"/>
                </a:lnTo>
                <a:lnTo>
                  <a:pt x="1374272" y="2160798"/>
                </a:lnTo>
                <a:lnTo>
                  <a:pt x="1418144" y="2148393"/>
                </a:lnTo>
                <a:lnTo>
                  <a:pt x="1461251" y="2134233"/>
                </a:lnTo>
                <a:lnTo>
                  <a:pt x="1503553" y="2118361"/>
                </a:lnTo>
                <a:lnTo>
                  <a:pt x="1545007" y="2100816"/>
                </a:lnTo>
                <a:lnTo>
                  <a:pt x="1585572" y="2081641"/>
                </a:lnTo>
                <a:lnTo>
                  <a:pt x="1625208" y="2060876"/>
                </a:lnTo>
                <a:lnTo>
                  <a:pt x="1663873" y="2038563"/>
                </a:lnTo>
                <a:lnTo>
                  <a:pt x="1701527" y="2014742"/>
                </a:lnTo>
                <a:lnTo>
                  <a:pt x="1738127" y="1989456"/>
                </a:lnTo>
                <a:lnTo>
                  <a:pt x="1773632" y="1962745"/>
                </a:lnTo>
                <a:lnTo>
                  <a:pt x="1808002" y="1934651"/>
                </a:lnTo>
                <a:lnTo>
                  <a:pt x="1841196" y="1905214"/>
                </a:lnTo>
                <a:lnTo>
                  <a:pt x="1873172" y="1874477"/>
                </a:lnTo>
                <a:lnTo>
                  <a:pt x="1903888" y="1842479"/>
                </a:lnTo>
                <a:lnTo>
                  <a:pt x="1933305" y="1809263"/>
                </a:lnTo>
                <a:lnTo>
                  <a:pt x="1961380" y="1774869"/>
                </a:lnTo>
                <a:lnTo>
                  <a:pt x="1988073" y="1739338"/>
                </a:lnTo>
                <a:lnTo>
                  <a:pt x="2013341" y="1702713"/>
                </a:lnTo>
                <a:lnTo>
                  <a:pt x="2037145" y="1665034"/>
                </a:lnTo>
                <a:lnTo>
                  <a:pt x="2059443" y="1626342"/>
                </a:lnTo>
                <a:lnTo>
                  <a:pt x="2080194" y="1586678"/>
                </a:lnTo>
                <a:lnTo>
                  <a:pt x="2099356" y="1546084"/>
                </a:lnTo>
                <a:lnTo>
                  <a:pt x="2116889" y="1504601"/>
                </a:lnTo>
                <a:lnTo>
                  <a:pt x="2132751" y="1462271"/>
                </a:lnTo>
                <a:lnTo>
                  <a:pt x="2146901" y="1419133"/>
                </a:lnTo>
                <a:lnTo>
                  <a:pt x="2159298" y="1375230"/>
                </a:lnTo>
                <a:lnTo>
                  <a:pt x="2169901" y="1330602"/>
                </a:lnTo>
                <a:lnTo>
                  <a:pt x="2178668" y="1285292"/>
                </a:lnTo>
                <a:lnTo>
                  <a:pt x="2185559" y="1239339"/>
                </a:lnTo>
                <a:lnTo>
                  <a:pt x="2190532" y="1192786"/>
                </a:lnTo>
                <a:lnTo>
                  <a:pt x="2193546" y="1145673"/>
                </a:lnTo>
                <a:lnTo>
                  <a:pt x="2194560" y="1098042"/>
                </a:lnTo>
                <a:lnTo>
                  <a:pt x="2193546" y="1050410"/>
                </a:lnTo>
                <a:lnTo>
                  <a:pt x="2190532" y="1003297"/>
                </a:lnTo>
                <a:lnTo>
                  <a:pt x="2185559" y="956744"/>
                </a:lnTo>
                <a:lnTo>
                  <a:pt x="2178668" y="910791"/>
                </a:lnTo>
                <a:lnTo>
                  <a:pt x="2169901" y="865481"/>
                </a:lnTo>
                <a:lnTo>
                  <a:pt x="2159298" y="820853"/>
                </a:lnTo>
                <a:lnTo>
                  <a:pt x="2146901" y="776950"/>
                </a:lnTo>
                <a:lnTo>
                  <a:pt x="2132751" y="733812"/>
                </a:lnTo>
                <a:lnTo>
                  <a:pt x="2116889" y="691482"/>
                </a:lnTo>
                <a:lnTo>
                  <a:pt x="2099356" y="649999"/>
                </a:lnTo>
                <a:lnTo>
                  <a:pt x="2080194" y="609405"/>
                </a:lnTo>
                <a:lnTo>
                  <a:pt x="2059443" y="569741"/>
                </a:lnTo>
                <a:lnTo>
                  <a:pt x="2037145" y="531049"/>
                </a:lnTo>
                <a:lnTo>
                  <a:pt x="2013341" y="493370"/>
                </a:lnTo>
                <a:lnTo>
                  <a:pt x="1988073" y="456745"/>
                </a:lnTo>
                <a:lnTo>
                  <a:pt x="1961380" y="421214"/>
                </a:lnTo>
                <a:lnTo>
                  <a:pt x="1933305" y="386820"/>
                </a:lnTo>
                <a:lnTo>
                  <a:pt x="1903888" y="353604"/>
                </a:lnTo>
                <a:lnTo>
                  <a:pt x="1873172" y="321606"/>
                </a:lnTo>
                <a:lnTo>
                  <a:pt x="1841196" y="290869"/>
                </a:lnTo>
                <a:lnTo>
                  <a:pt x="1808002" y="261432"/>
                </a:lnTo>
                <a:lnTo>
                  <a:pt x="1773632" y="233338"/>
                </a:lnTo>
                <a:lnTo>
                  <a:pt x="1738127" y="206627"/>
                </a:lnTo>
                <a:lnTo>
                  <a:pt x="1701527" y="181341"/>
                </a:lnTo>
                <a:lnTo>
                  <a:pt x="1663873" y="157520"/>
                </a:lnTo>
                <a:lnTo>
                  <a:pt x="1625208" y="135207"/>
                </a:lnTo>
                <a:lnTo>
                  <a:pt x="1585572" y="114442"/>
                </a:lnTo>
                <a:lnTo>
                  <a:pt x="1545007" y="95267"/>
                </a:lnTo>
                <a:lnTo>
                  <a:pt x="1503553" y="77722"/>
                </a:lnTo>
                <a:lnTo>
                  <a:pt x="1461251" y="61850"/>
                </a:lnTo>
                <a:lnTo>
                  <a:pt x="1418144" y="47690"/>
                </a:lnTo>
                <a:lnTo>
                  <a:pt x="1374272" y="35285"/>
                </a:lnTo>
                <a:lnTo>
                  <a:pt x="1329676" y="24675"/>
                </a:lnTo>
                <a:lnTo>
                  <a:pt x="1284397" y="15901"/>
                </a:lnTo>
                <a:lnTo>
                  <a:pt x="1238477" y="9006"/>
                </a:lnTo>
                <a:lnTo>
                  <a:pt x="1191956" y="4030"/>
                </a:lnTo>
                <a:lnTo>
                  <a:pt x="1144877" y="1014"/>
                </a:lnTo>
                <a:lnTo>
                  <a:pt x="1097280" y="0"/>
                </a:lnTo>
                <a:close/>
              </a:path>
            </a:pathLst>
          </a:custGeom>
          <a:solidFill>
            <a:srgbClr val="2FE8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379468" y="4516296"/>
            <a:ext cx="1464310" cy="7035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4150" marR="5080" indent="-172085">
              <a:lnSpc>
                <a:spcPct val="102299"/>
              </a:lnSpc>
              <a:spcBef>
                <a:spcPts val="35"/>
              </a:spcBef>
            </a:pP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Партнер/и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Проєкту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5509" y="4515624"/>
            <a:ext cx="935355" cy="299720"/>
          </a:xfrm>
          <a:custGeom>
            <a:avLst/>
            <a:gdLst/>
            <a:ahLst/>
            <a:cxnLst/>
            <a:rect l="l" t="t" r="r" b="b"/>
            <a:pathLst>
              <a:path w="935354" h="299720">
                <a:moveTo>
                  <a:pt x="935189" y="0"/>
                </a:moveTo>
                <a:lnTo>
                  <a:pt x="0" y="0"/>
                </a:lnTo>
                <a:lnTo>
                  <a:pt x="0" y="299300"/>
                </a:lnTo>
                <a:lnTo>
                  <a:pt x="935189" y="299300"/>
                </a:lnTo>
                <a:lnTo>
                  <a:pt x="935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555509" y="4964582"/>
            <a:ext cx="935355" cy="299720"/>
          </a:xfrm>
          <a:custGeom>
            <a:avLst/>
            <a:gdLst/>
            <a:ahLst/>
            <a:cxnLst/>
            <a:rect l="l" t="t" r="r" b="b"/>
            <a:pathLst>
              <a:path w="935354" h="299720">
                <a:moveTo>
                  <a:pt x="935189" y="0"/>
                </a:moveTo>
                <a:lnTo>
                  <a:pt x="0" y="0"/>
                </a:lnTo>
                <a:lnTo>
                  <a:pt x="0" y="299300"/>
                </a:lnTo>
                <a:lnTo>
                  <a:pt x="935189" y="299300"/>
                </a:lnTo>
                <a:lnTo>
                  <a:pt x="93518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37676" y="3791711"/>
            <a:ext cx="2194560" cy="2196465"/>
          </a:xfrm>
          <a:custGeom>
            <a:avLst/>
            <a:gdLst/>
            <a:ahLst/>
            <a:cxnLst/>
            <a:rect l="l" t="t" r="r" b="b"/>
            <a:pathLst>
              <a:path w="2194559" h="2196465">
                <a:moveTo>
                  <a:pt x="1097280" y="0"/>
                </a:moveTo>
                <a:lnTo>
                  <a:pt x="1049682" y="1014"/>
                </a:lnTo>
                <a:lnTo>
                  <a:pt x="1002603" y="4030"/>
                </a:lnTo>
                <a:lnTo>
                  <a:pt x="956082" y="9006"/>
                </a:lnTo>
                <a:lnTo>
                  <a:pt x="910162" y="15901"/>
                </a:lnTo>
                <a:lnTo>
                  <a:pt x="864883" y="24675"/>
                </a:lnTo>
                <a:lnTo>
                  <a:pt x="820287" y="35285"/>
                </a:lnTo>
                <a:lnTo>
                  <a:pt x="776415" y="47690"/>
                </a:lnTo>
                <a:lnTo>
                  <a:pt x="733308" y="61850"/>
                </a:lnTo>
                <a:lnTo>
                  <a:pt x="691006" y="77722"/>
                </a:lnTo>
                <a:lnTo>
                  <a:pt x="649552" y="95267"/>
                </a:lnTo>
                <a:lnTo>
                  <a:pt x="608987" y="114442"/>
                </a:lnTo>
                <a:lnTo>
                  <a:pt x="569351" y="135207"/>
                </a:lnTo>
                <a:lnTo>
                  <a:pt x="530686" y="157520"/>
                </a:lnTo>
                <a:lnTo>
                  <a:pt x="493032" y="181341"/>
                </a:lnTo>
                <a:lnTo>
                  <a:pt x="456432" y="206627"/>
                </a:lnTo>
                <a:lnTo>
                  <a:pt x="420927" y="233338"/>
                </a:lnTo>
                <a:lnTo>
                  <a:pt x="386557" y="261432"/>
                </a:lnTo>
                <a:lnTo>
                  <a:pt x="353363" y="290869"/>
                </a:lnTo>
                <a:lnTo>
                  <a:pt x="321387" y="321606"/>
                </a:lnTo>
                <a:lnTo>
                  <a:pt x="290671" y="353604"/>
                </a:lnTo>
                <a:lnTo>
                  <a:pt x="261254" y="386820"/>
                </a:lnTo>
                <a:lnTo>
                  <a:pt x="233179" y="421214"/>
                </a:lnTo>
                <a:lnTo>
                  <a:pt x="206486" y="456745"/>
                </a:lnTo>
                <a:lnTo>
                  <a:pt x="181218" y="493370"/>
                </a:lnTo>
                <a:lnTo>
                  <a:pt x="157414" y="531049"/>
                </a:lnTo>
                <a:lnTo>
                  <a:pt x="135116" y="569741"/>
                </a:lnTo>
                <a:lnTo>
                  <a:pt x="114365" y="609405"/>
                </a:lnTo>
                <a:lnTo>
                  <a:pt x="95203" y="649999"/>
                </a:lnTo>
                <a:lnTo>
                  <a:pt x="77670" y="691482"/>
                </a:lnTo>
                <a:lnTo>
                  <a:pt x="61808" y="733812"/>
                </a:lnTo>
                <a:lnTo>
                  <a:pt x="47658" y="776950"/>
                </a:lnTo>
                <a:lnTo>
                  <a:pt x="35261" y="820853"/>
                </a:lnTo>
                <a:lnTo>
                  <a:pt x="24658" y="865481"/>
                </a:lnTo>
                <a:lnTo>
                  <a:pt x="15891" y="910791"/>
                </a:lnTo>
                <a:lnTo>
                  <a:pt x="9000" y="956744"/>
                </a:lnTo>
                <a:lnTo>
                  <a:pt x="4027" y="1003297"/>
                </a:lnTo>
                <a:lnTo>
                  <a:pt x="1013" y="1050410"/>
                </a:lnTo>
                <a:lnTo>
                  <a:pt x="0" y="1098042"/>
                </a:lnTo>
                <a:lnTo>
                  <a:pt x="1013" y="1145673"/>
                </a:lnTo>
                <a:lnTo>
                  <a:pt x="4027" y="1192786"/>
                </a:lnTo>
                <a:lnTo>
                  <a:pt x="9000" y="1239339"/>
                </a:lnTo>
                <a:lnTo>
                  <a:pt x="15891" y="1285292"/>
                </a:lnTo>
                <a:lnTo>
                  <a:pt x="24658" y="1330602"/>
                </a:lnTo>
                <a:lnTo>
                  <a:pt x="35261" y="1375230"/>
                </a:lnTo>
                <a:lnTo>
                  <a:pt x="47658" y="1419133"/>
                </a:lnTo>
                <a:lnTo>
                  <a:pt x="61808" y="1462271"/>
                </a:lnTo>
                <a:lnTo>
                  <a:pt x="77670" y="1504601"/>
                </a:lnTo>
                <a:lnTo>
                  <a:pt x="95203" y="1546084"/>
                </a:lnTo>
                <a:lnTo>
                  <a:pt x="114365" y="1586678"/>
                </a:lnTo>
                <a:lnTo>
                  <a:pt x="135116" y="1626342"/>
                </a:lnTo>
                <a:lnTo>
                  <a:pt x="157414" y="1665034"/>
                </a:lnTo>
                <a:lnTo>
                  <a:pt x="181218" y="1702713"/>
                </a:lnTo>
                <a:lnTo>
                  <a:pt x="206486" y="1739338"/>
                </a:lnTo>
                <a:lnTo>
                  <a:pt x="233179" y="1774869"/>
                </a:lnTo>
                <a:lnTo>
                  <a:pt x="261254" y="1809263"/>
                </a:lnTo>
                <a:lnTo>
                  <a:pt x="290671" y="1842479"/>
                </a:lnTo>
                <a:lnTo>
                  <a:pt x="321387" y="1874477"/>
                </a:lnTo>
                <a:lnTo>
                  <a:pt x="353363" y="1905214"/>
                </a:lnTo>
                <a:lnTo>
                  <a:pt x="386557" y="1934651"/>
                </a:lnTo>
                <a:lnTo>
                  <a:pt x="420927" y="1962745"/>
                </a:lnTo>
                <a:lnTo>
                  <a:pt x="456432" y="1989456"/>
                </a:lnTo>
                <a:lnTo>
                  <a:pt x="493032" y="2014742"/>
                </a:lnTo>
                <a:lnTo>
                  <a:pt x="530686" y="2038563"/>
                </a:lnTo>
                <a:lnTo>
                  <a:pt x="569351" y="2060876"/>
                </a:lnTo>
                <a:lnTo>
                  <a:pt x="608987" y="2081641"/>
                </a:lnTo>
                <a:lnTo>
                  <a:pt x="649552" y="2100816"/>
                </a:lnTo>
                <a:lnTo>
                  <a:pt x="691006" y="2118361"/>
                </a:lnTo>
                <a:lnTo>
                  <a:pt x="733308" y="2134233"/>
                </a:lnTo>
                <a:lnTo>
                  <a:pt x="776415" y="2148393"/>
                </a:lnTo>
                <a:lnTo>
                  <a:pt x="820287" y="2160798"/>
                </a:lnTo>
                <a:lnTo>
                  <a:pt x="864883" y="2171408"/>
                </a:lnTo>
                <a:lnTo>
                  <a:pt x="910162" y="2180182"/>
                </a:lnTo>
                <a:lnTo>
                  <a:pt x="956082" y="2187077"/>
                </a:lnTo>
                <a:lnTo>
                  <a:pt x="1002603" y="2192053"/>
                </a:lnTo>
                <a:lnTo>
                  <a:pt x="1049682" y="2195069"/>
                </a:lnTo>
                <a:lnTo>
                  <a:pt x="1097280" y="2196084"/>
                </a:lnTo>
                <a:lnTo>
                  <a:pt x="1144877" y="2195069"/>
                </a:lnTo>
                <a:lnTo>
                  <a:pt x="1191956" y="2192053"/>
                </a:lnTo>
                <a:lnTo>
                  <a:pt x="1238477" y="2187077"/>
                </a:lnTo>
                <a:lnTo>
                  <a:pt x="1284397" y="2180182"/>
                </a:lnTo>
                <a:lnTo>
                  <a:pt x="1329676" y="2171408"/>
                </a:lnTo>
                <a:lnTo>
                  <a:pt x="1374272" y="2160798"/>
                </a:lnTo>
                <a:lnTo>
                  <a:pt x="1418144" y="2148393"/>
                </a:lnTo>
                <a:lnTo>
                  <a:pt x="1461251" y="2134233"/>
                </a:lnTo>
                <a:lnTo>
                  <a:pt x="1503553" y="2118361"/>
                </a:lnTo>
                <a:lnTo>
                  <a:pt x="1545007" y="2100816"/>
                </a:lnTo>
                <a:lnTo>
                  <a:pt x="1585572" y="2081641"/>
                </a:lnTo>
                <a:lnTo>
                  <a:pt x="1625208" y="2060876"/>
                </a:lnTo>
                <a:lnTo>
                  <a:pt x="1663873" y="2038563"/>
                </a:lnTo>
                <a:lnTo>
                  <a:pt x="1701527" y="2014742"/>
                </a:lnTo>
                <a:lnTo>
                  <a:pt x="1738127" y="1989456"/>
                </a:lnTo>
                <a:lnTo>
                  <a:pt x="1773632" y="1962745"/>
                </a:lnTo>
                <a:lnTo>
                  <a:pt x="1808002" y="1934651"/>
                </a:lnTo>
                <a:lnTo>
                  <a:pt x="1841196" y="1905214"/>
                </a:lnTo>
                <a:lnTo>
                  <a:pt x="1873172" y="1874477"/>
                </a:lnTo>
                <a:lnTo>
                  <a:pt x="1903888" y="1842479"/>
                </a:lnTo>
                <a:lnTo>
                  <a:pt x="1933305" y="1809263"/>
                </a:lnTo>
                <a:lnTo>
                  <a:pt x="1961380" y="1774869"/>
                </a:lnTo>
                <a:lnTo>
                  <a:pt x="1988073" y="1739338"/>
                </a:lnTo>
                <a:lnTo>
                  <a:pt x="2013341" y="1702713"/>
                </a:lnTo>
                <a:lnTo>
                  <a:pt x="2037145" y="1665034"/>
                </a:lnTo>
                <a:lnTo>
                  <a:pt x="2059443" y="1626342"/>
                </a:lnTo>
                <a:lnTo>
                  <a:pt x="2080194" y="1586678"/>
                </a:lnTo>
                <a:lnTo>
                  <a:pt x="2099356" y="1546084"/>
                </a:lnTo>
                <a:lnTo>
                  <a:pt x="2116889" y="1504601"/>
                </a:lnTo>
                <a:lnTo>
                  <a:pt x="2132751" y="1462271"/>
                </a:lnTo>
                <a:lnTo>
                  <a:pt x="2146901" y="1419133"/>
                </a:lnTo>
                <a:lnTo>
                  <a:pt x="2159298" y="1375230"/>
                </a:lnTo>
                <a:lnTo>
                  <a:pt x="2169901" y="1330602"/>
                </a:lnTo>
                <a:lnTo>
                  <a:pt x="2178668" y="1285292"/>
                </a:lnTo>
                <a:lnTo>
                  <a:pt x="2185559" y="1239339"/>
                </a:lnTo>
                <a:lnTo>
                  <a:pt x="2190532" y="1192786"/>
                </a:lnTo>
                <a:lnTo>
                  <a:pt x="2193546" y="1145673"/>
                </a:lnTo>
                <a:lnTo>
                  <a:pt x="2194560" y="1098042"/>
                </a:lnTo>
                <a:lnTo>
                  <a:pt x="2193546" y="1050410"/>
                </a:lnTo>
                <a:lnTo>
                  <a:pt x="2190532" y="1003297"/>
                </a:lnTo>
                <a:lnTo>
                  <a:pt x="2185559" y="956744"/>
                </a:lnTo>
                <a:lnTo>
                  <a:pt x="2178668" y="910791"/>
                </a:lnTo>
                <a:lnTo>
                  <a:pt x="2169901" y="865481"/>
                </a:lnTo>
                <a:lnTo>
                  <a:pt x="2159298" y="820853"/>
                </a:lnTo>
                <a:lnTo>
                  <a:pt x="2146901" y="776950"/>
                </a:lnTo>
                <a:lnTo>
                  <a:pt x="2132751" y="733812"/>
                </a:lnTo>
                <a:lnTo>
                  <a:pt x="2116889" y="691482"/>
                </a:lnTo>
                <a:lnTo>
                  <a:pt x="2099356" y="649999"/>
                </a:lnTo>
                <a:lnTo>
                  <a:pt x="2080194" y="609405"/>
                </a:lnTo>
                <a:lnTo>
                  <a:pt x="2059443" y="569741"/>
                </a:lnTo>
                <a:lnTo>
                  <a:pt x="2037145" y="531049"/>
                </a:lnTo>
                <a:lnTo>
                  <a:pt x="2013341" y="493370"/>
                </a:lnTo>
                <a:lnTo>
                  <a:pt x="1988073" y="456745"/>
                </a:lnTo>
                <a:lnTo>
                  <a:pt x="1961380" y="421214"/>
                </a:lnTo>
                <a:lnTo>
                  <a:pt x="1933305" y="386820"/>
                </a:lnTo>
                <a:lnTo>
                  <a:pt x="1903888" y="353604"/>
                </a:lnTo>
                <a:lnTo>
                  <a:pt x="1873172" y="321606"/>
                </a:lnTo>
                <a:lnTo>
                  <a:pt x="1841196" y="290869"/>
                </a:lnTo>
                <a:lnTo>
                  <a:pt x="1808002" y="261432"/>
                </a:lnTo>
                <a:lnTo>
                  <a:pt x="1773632" y="233338"/>
                </a:lnTo>
                <a:lnTo>
                  <a:pt x="1738127" y="206627"/>
                </a:lnTo>
                <a:lnTo>
                  <a:pt x="1701527" y="181341"/>
                </a:lnTo>
                <a:lnTo>
                  <a:pt x="1663873" y="157520"/>
                </a:lnTo>
                <a:lnTo>
                  <a:pt x="1625208" y="135207"/>
                </a:lnTo>
                <a:lnTo>
                  <a:pt x="1585572" y="114442"/>
                </a:lnTo>
                <a:lnTo>
                  <a:pt x="1545007" y="95267"/>
                </a:lnTo>
                <a:lnTo>
                  <a:pt x="1503553" y="77722"/>
                </a:lnTo>
                <a:lnTo>
                  <a:pt x="1461251" y="61850"/>
                </a:lnTo>
                <a:lnTo>
                  <a:pt x="1418144" y="47690"/>
                </a:lnTo>
                <a:lnTo>
                  <a:pt x="1374272" y="35285"/>
                </a:lnTo>
                <a:lnTo>
                  <a:pt x="1329676" y="24675"/>
                </a:lnTo>
                <a:lnTo>
                  <a:pt x="1284397" y="15901"/>
                </a:lnTo>
                <a:lnTo>
                  <a:pt x="1238477" y="9006"/>
                </a:lnTo>
                <a:lnTo>
                  <a:pt x="1191956" y="4030"/>
                </a:lnTo>
                <a:lnTo>
                  <a:pt x="1144877" y="1014"/>
                </a:lnTo>
                <a:lnTo>
                  <a:pt x="10972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445627" y="4516296"/>
            <a:ext cx="980440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Проєкт</a:t>
            </a:r>
            <a:endParaRPr sz="2200" dirty="0">
              <a:latin typeface="Lucida Sans Unicode"/>
              <a:cs typeface="Lucida Sans Unicode"/>
            </a:endParaRPr>
          </a:p>
          <a:p>
            <a:pPr marL="99060">
              <a:lnSpc>
                <a:spcPct val="100000"/>
              </a:lnSpc>
              <a:spcBef>
                <a:spcPts val="60"/>
              </a:spcBef>
            </a:pPr>
            <a:r>
              <a:rPr sz="22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PL-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UA</a:t>
            </a:r>
            <a:endParaRPr sz="2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80388" y="1885188"/>
            <a:ext cx="8665845" cy="2752725"/>
            <a:chOff x="1580388" y="1885188"/>
            <a:chExt cx="8665845" cy="2752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388" y="1909571"/>
              <a:ext cx="8665463" cy="7345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0376" y="1885188"/>
              <a:ext cx="4285487" cy="8473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9824" y="1949196"/>
              <a:ext cx="8546592" cy="617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388" y="2545080"/>
              <a:ext cx="8665463" cy="7345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6300" y="2520696"/>
              <a:ext cx="2453640" cy="8473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4" y="2584704"/>
              <a:ext cx="8546592" cy="6172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0388" y="3179063"/>
              <a:ext cx="8665463" cy="7360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3632" y="3156203"/>
              <a:ext cx="3998975" cy="847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4" y="3218688"/>
              <a:ext cx="8546592" cy="6187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388" y="3814572"/>
              <a:ext cx="8665463" cy="7345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7452" y="3790188"/>
              <a:ext cx="3831335" cy="8473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9824" y="3854195"/>
              <a:ext cx="8546592" cy="61722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ctrTitle"/>
          </p:nvPr>
        </p:nvSpPr>
        <p:spPr>
          <a:xfrm>
            <a:off x="916938" y="1494925"/>
            <a:ext cx="6883400" cy="2830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5" dirty="0"/>
              <a:t>Принципи</a:t>
            </a:r>
            <a:r>
              <a:rPr spc="-50" dirty="0"/>
              <a:t> </a:t>
            </a:r>
            <a:r>
              <a:rPr spc="-10" dirty="0"/>
              <a:t>реалізації</a:t>
            </a:r>
          </a:p>
          <a:p>
            <a:pPr marL="3119755" marR="5080" algn="ctr">
              <a:lnSpc>
                <a:spcPts val="5000"/>
              </a:lnSpc>
              <a:spcBef>
                <a:spcPts val="75"/>
              </a:spcBef>
            </a:pPr>
            <a:r>
              <a:rPr sz="2400" b="0" spc="-145" dirty="0">
                <a:solidFill>
                  <a:srgbClr val="000000"/>
                </a:solidFill>
                <a:latin typeface="Lucida Sans Unicode"/>
                <a:cs typeface="Lucida Sans Unicode"/>
              </a:rPr>
              <a:t>дo</a:t>
            </a:r>
            <a:r>
              <a:rPr sz="2400" b="0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90%</a:t>
            </a:r>
            <a:r>
              <a:rPr sz="24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lang="uk-UA" sz="24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грант</a:t>
            </a:r>
            <a:br>
              <a:rPr lang="uk-UA" sz="24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</a:br>
            <a:r>
              <a:rPr sz="24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lang="uk-UA" sz="2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рефінансування</a:t>
            </a:r>
            <a:br>
              <a:rPr lang="uk-UA" sz="2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</a:br>
            <a:r>
              <a:rPr sz="24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транскордонні</a:t>
            </a:r>
            <a:r>
              <a:rPr sz="2400" b="0" spc="-1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проєкти </a:t>
            </a:r>
            <a:r>
              <a:rPr sz="24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некомерційні</a:t>
            </a:r>
            <a:r>
              <a:rPr sz="24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проєкти</a:t>
            </a:r>
            <a:endParaRPr sz="2400" dirty="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80388" y="4425696"/>
            <a:ext cx="8665845" cy="2117090"/>
            <a:chOff x="1580388" y="4425696"/>
            <a:chExt cx="8665845" cy="211709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388" y="4450080"/>
              <a:ext cx="8665463" cy="7345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0523" y="4425696"/>
              <a:ext cx="4966715" cy="84734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4" y="4489704"/>
              <a:ext cx="8546592" cy="6172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0388" y="5084064"/>
              <a:ext cx="8665463" cy="7360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8976" y="5061204"/>
              <a:ext cx="3829811" cy="8473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4" y="5123688"/>
              <a:ext cx="8546592" cy="618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0388" y="5719572"/>
              <a:ext cx="8665463" cy="7360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07536" y="5696712"/>
              <a:ext cx="4011167" cy="8458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4" y="5759196"/>
              <a:ext cx="8546592" cy="618744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Lucida Sans Unicode"/>
                <a:cs typeface="Lucida Sans Unicode"/>
              </a:rPr>
              <a:t>принцип</a:t>
            </a:r>
            <a:r>
              <a:rPr sz="2400" spc="-135" dirty="0">
                <a:latin typeface="Lucida Sans Unicode"/>
                <a:cs typeface="Lucida Sans Unicode"/>
              </a:rPr>
              <a:t> </a:t>
            </a:r>
            <a:r>
              <a:rPr sz="2400" spc="-55" dirty="0">
                <a:latin typeface="Lucida Sans Unicode"/>
                <a:cs typeface="Lucida Sans Unicode"/>
              </a:rPr>
              <a:t>головного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партнера</a:t>
            </a:r>
            <a:endParaRPr sz="2400" dirty="0">
              <a:latin typeface="Lucida Sans Unicode"/>
              <a:cs typeface="Lucida Sans Unicode"/>
            </a:endParaRPr>
          </a:p>
          <a:p>
            <a:pPr marL="489584" marR="482600" algn="ctr">
              <a:lnSpc>
                <a:spcPct val="173600"/>
              </a:lnSpc>
            </a:pPr>
            <a:r>
              <a:rPr sz="2400" spc="-10" dirty="0">
                <a:latin typeface="Lucida Sans Unicode"/>
                <a:cs typeface="Lucida Sans Unicode"/>
              </a:rPr>
              <a:t>партнерський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договір </a:t>
            </a:r>
            <a:r>
              <a:rPr sz="2400" spc="-25" dirty="0">
                <a:latin typeface="Lucida Sans Unicode"/>
                <a:cs typeface="Lucida Sans Unicode"/>
              </a:rPr>
              <a:t>грантовий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договір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з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ОУ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8">
            <a:extLst>
              <a:ext uri="{FF2B5EF4-FFF2-40B4-BE49-F238E27FC236}">
                <a16:creationId xmlns:a16="http://schemas.microsoft.com/office/drawing/2014/main" xmlns="" id="{87B2A4C8-31D3-460A-A787-758C58C0AD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684" y="291733"/>
            <a:ext cx="3698056" cy="851267"/>
          </a:xfrm>
          <a:prstGeom prst="rect">
            <a:avLst/>
          </a:prstGeom>
        </p:spPr>
      </p:pic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xmlns="" id="{CD736C4A-2794-48F3-BC4C-5DFD75B6958C}"/>
              </a:ext>
            </a:extLst>
          </p:cNvPr>
          <p:cNvGrpSpPr/>
          <p:nvPr/>
        </p:nvGrpSpPr>
        <p:grpSpPr>
          <a:xfrm>
            <a:off x="448129" y="1295399"/>
            <a:ext cx="11295742" cy="851267"/>
            <a:chOff x="0" y="1061"/>
            <a:chExt cx="11295742" cy="1001995"/>
          </a:xfrm>
        </p:grpSpPr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xmlns="" id="{38451ADE-CD5D-44EA-A0C8-16778F0DC907}"/>
                </a:ext>
              </a:extLst>
            </p:cNvPr>
            <p:cNvSpPr/>
            <p:nvPr/>
          </p:nvSpPr>
          <p:spPr>
            <a:xfrm>
              <a:off x="0" y="1061"/>
              <a:ext cx="11295742" cy="100199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кутник: округлені кути 4">
              <a:extLst>
                <a:ext uri="{FF2B5EF4-FFF2-40B4-BE49-F238E27FC236}">
                  <a16:creationId xmlns:a16="http://schemas.microsoft.com/office/drawing/2014/main" xmlns="" id="{BFF606BF-8EA5-4839-9D88-59B3299C2118}"/>
                </a:ext>
              </a:extLst>
            </p:cNvPr>
            <p:cNvSpPr txBox="1"/>
            <p:nvPr/>
          </p:nvSpPr>
          <p:spPr>
            <a:xfrm>
              <a:off x="48913" y="49974"/>
              <a:ext cx="11197916" cy="904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мають вагомий внесок у реалізацію цілей та пріоритетів Програми</a:t>
              </a:r>
              <a:endPara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D57C981B-2D7F-4212-8327-FA6FFE536D9C}"/>
              </a:ext>
            </a:extLst>
          </p:cNvPr>
          <p:cNvGrpSpPr/>
          <p:nvPr/>
        </p:nvGrpSpPr>
        <p:grpSpPr>
          <a:xfrm>
            <a:off x="448129" y="2299066"/>
            <a:ext cx="11295742" cy="977534"/>
            <a:chOff x="0" y="1014475"/>
            <a:chExt cx="11295742" cy="1001995"/>
          </a:xfrm>
        </p:grpSpPr>
        <p:sp>
          <p:nvSpPr>
            <p:cNvPr id="23" name="Прямокутник: округлені кути 22">
              <a:extLst>
                <a:ext uri="{FF2B5EF4-FFF2-40B4-BE49-F238E27FC236}">
                  <a16:creationId xmlns:a16="http://schemas.microsoft.com/office/drawing/2014/main" xmlns="" id="{CEDE657D-8134-4F07-9758-BFD35CF519C7}"/>
                </a:ext>
              </a:extLst>
            </p:cNvPr>
            <p:cNvSpPr/>
            <p:nvPr/>
          </p:nvSpPr>
          <p:spPr>
            <a:xfrm>
              <a:off x="0" y="1014475"/>
              <a:ext cx="11295742" cy="100199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кутник: округлені кути 4">
              <a:extLst>
                <a:ext uri="{FF2B5EF4-FFF2-40B4-BE49-F238E27FC236}">
                  <a16:creationId xmlns:a16="http://schemas.microsoft.com/office/drawing/2014/main" xmlns="" id="{BBE6371C-4A85-4FBC-9E8D-F9432E85801F}"/>
                </a:ext>
              </a:extLst>
            </p:cNvPr>
            <p:cNvSpPr txBox="1"/>
            <p:nvPr/>
          </p:nvSpPr>
          <p:spPr>
            <a:xfrm>
              <a:off x="48913" y="1063388"/>
              <a:ext cx="11197916" cy="904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підсилюють українсько-польське транскордонне співробітництво</a:t>
              </a:r>
              <a:endPara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428CA009-3C72-416E-86B6-FF9932E80B4F}"/>
              </a:ext>
            </a:extLst>
          </p:cNvPr>
          <p:cNvGrpSpPr/>
          <p:nvPr/>
        </p:nvGrpSpPr>
        <p:grpSpPr>
          <a:xfrm>
            <a:off x="448129" y="3324318"/>
            <a:ext cx="11295742" cy="929815"/>
            <a:chOff x="0" y="2027889"/>
            <a:chExt cx="11295742" cy="1001995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xmlns="" id="{F3622924-BFC3-4B48-8250-3557F5607FF7}"/>
                </a:ext>
              </a:extLst>
            </p:cNvPr>
            <p:cNvSpPr/>
            <p:nvPr/>
          </p:nvSpPr>
          <p:spPr>
            <a:xfrm>
              <a:off x="0" y="2027889"/>
              <a:ext cx="11295742" cy="100199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кутник: округлені кути 4">
              <a:extLst>
                <a:ext uri="{FF2B5EF4-FFF2-40B4-BE49-F238E27FC236}">
                  <a16:creationId xmlns:a16="http://schemas.microsoft.com/office/drawing/2014/main" xmlns="" id="{99A9D735-B3CF-43A4-8176-DF2BAFD3B35C}"/>
                </a:ext>
              </a:extLst>
            </p:cNvPr>
            <p:cNvSpPr txBox="1"/>
            <p:nvPr/>
          </p:nvSpPr>
          <p:spPr>
            <a:xfrm>
              <a:off x="48913" y="2148582"/>
              <a:ext cx="11197916" cy="832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стосуються території Програми</a:t>
              </a:r>
              <a:endPara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xmlns="" id="{19140F2A-012E-4B64-B66B-7A0E57CE6050}"/>
              </a:ext>
            </a:extLst>
          </p:cNvPr>
          <p:cNvGrpSpPr/>
          <p:nvPr/>
        </p:nvGrpSpPr>
        <p:grpSpPr>
          <a:xfrm>
            <a:off x="448129" y="4419601"/>
            <a:ext cx="11295742" cy="1101446"/>
            <a:chOff x="0" y="3041303"/>
            <a:chExt cx="11295742" cy="1001995"/>
          </a:xfrm>
        </p:grpSpPr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xmlns="" id="{DB29D774-918C-432E-B94A-057513EA3341}"/>
                </a:ext>
              </a:extLst>
            </p:cNvPr>
            <p:cNvSpPr/>
            <p:nvPr/>
          </p:nvSpPr>
          <p:spPr>
            <a:xfrm>
              <a:off x="0" y="3041303"/>
              <a:ext cx="11295742" cy="100199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кутник: округлені кути 4">
              <a:extLst>
                <a:ext uri="{FF2B5EF4-FFF2-40B4-BE49-F238E27FC236}">
                  <a16:creationId xmlns:a16="http://schemas.microsoft.com/office/drawing/2014/main" xmlns="" id="{6C5A4AA3-498F-4FF8-82B0-A117D7A3D8A3}"/>
                </a:ext>
              </a:extLst>
            </p:cNvPr>
            <p:cNvSpPr txBox="1"/>
            <p:nvPr/>
          </p:nvSpPr>
          <p:spPr>
            <a:xfrm>
              <a:off x="48913" y="3090216"/>
              <a:ext cx="11197916" cy="904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дотримуються/реалізують горизонтальні принципи</a:t>
              </a:r>
              <a:endPara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xmlns="" id="{A84392CC-8AEF-43DD-8713-45833847A5E9}"/>
              </a:ext>
            </a:extLst>
          </p:cNvPr>
          <p:cNvGrpSpPr/>
          <p:nvPr/>
        </p:nvGrpSpPr>
        <p:grpSpPr>
          <a:xfrm>
            <a:off x="448129" y="5686514"/>
            <a:ext cx="11295742" cy="1101446"/>
            <a:chOff x="0" y="4054717"/>
            <a:chExt cx="11295742" cy="1001995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xmlns="" id="{1168B05D-7BCC-48B3-A36F-70B05BE113FF}"/>
                </a:ext>
              </a:extLst>
            </p:cNvPr>
            <p:cNvSpPr/>
            <p:nvPr/>
          </p:nvSpPr>
          <p:spPr>
            <a:xfrm>
              <a:off x="0" y="4054717"/>
              <a:ext cx="11295742" cy="100199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кутник: округлені кути 4">
              <a:extLst>
                <a:ext uri="{FF2B5EF4-FFF2-40B4-BE49-F238E27FC236}">
                  <a16:creationId xmlns:a16="http://schemas.microsoft.com/office/drawing/2014/main" xmlns="" id="{66C9954C-02D3-4299-962D-0FDD30175D6E}"/>
                </a:ext>
              </a:extLst>
            </p:cNvPr>
            <p:cNvSpPr txBox="1"/>
            <p:nvPr/>
          </p:nvSpPr>
          <p:spPr>
            <a:xfrm>
              <a:off x="48913" y="4568782"/>
              <a:ext cx="11197916" cy="206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</a:t>
              </a:r>
              <a:r>
                <a:rPr kumimoji="0" lang="pl-P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орієнтовані на отримання прибутку</a:t>
              </a:r>
              <a:endPara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107797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dirty="0"/>
              <a:t>Створення транскордонних партнерств – співпраця державних установ та НУО, пов'язаних, зокрема, з</a:t>
            </a:r>
            <a:endParaRPr spc="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754989" y="2034396"/>
            <a:ext cx="8942070" cy="4495165"/>
            <a:chOff x="2754989" y="2034396"/>
            <a:chExt cx="8942070" cy="4495165"/>
          </a:xfrm>
        </p:grpSpPr>
        <p:sp>
          <p:nvSpPr>
            <p:cNvPr id="7" name="object 7"/>
            <p:cNvSpPr/>
            <p:nvPr/>
          </p:nvSpPr>
          <p:spPr>
            <a:xfrm>
              <a:off x="2761339" y="2040746"/>
              <a:ext cx="943610" cy="4482465"/>
            </a:xfrm>
            <a:custGeom>
              <a:avLst/>
              <a:gdLst/>
              <a:ahLst/>
              <a:cxnLst/>
              <a:rect l="l" t="t" r="r" b="b"/>
              <a:pathLst>
                <a:path w="943610" h="4482465">
                  <a:moveTo>
                    <a:pt x="15278" y="0"/>
                  </a:moveTo>
                  <a:lnTo>
                    <a:pt x="49338" y="34575"/>
                  </a:lnTo>
                  <a:lnTo>
                    <a:pt x="82761" y="69538"/>
                  </a:lnTo>
                  <a:lnTo>
                    <a:pt x="115548" y="104882"/>
                  </a:lnTo>
                  <a:lnTo>
                    <a:pt x="147699" y="140600"/>
                  </a:lnTo>
                  <a:lnTo>
                    <a:pt x="179212" y="176684"/>
                  </a:lnTo>
                  <a:lnTo>
                    <a:pt x="210089" y="213127"/>
                  </a:lnTo>
                  <a:lnTo>
                    <a:pt x="240330" y="249922"/>
                  </a:lnTo>
                  <a:lnTo>
                    <a:pt x="269934" y="287061"/>
                  </a:lnTo>
                  <a:lnTo>
                    <a:pt x="298901" y="324537"/>
                  </a:lnTo>
                  <a:lnTo>
                    <a:pt x="327231" y="362342"/>
                  </a:lnTo>
                  <a:lnTo>
                    <a:pt x="354925" y="400470"/>
                  </a:lnTo>
                  <a:lnTo>
                    <a:pt x="381982" y="438913"/>
                  </a:lnTo>
                  <a:lnTo>
                    <a:pt x="408403" y="477663"/>
                  </a:lnTo>
                  <a:lnTo>
                    <a:pt x="434187" y="516714"/>
                  </a:lnTo>
                  <a:lnTo>
                    <a:pt x="459334" y="556058"/>
                  </a:lnTo>
                  <a:lnTo>
                    <a:pt x="483844" y="595688"/>
                  </a:lnTo>
                  <a:lnTo>
                    <a:pt x="507718" y="635595"/>
                  </a:lnTo>
                  <a:lnTo>
                    <a:pt x="530956" y="675774"/>
                  </a:lnTo>
                  <a:lnTo>
                    <a:pt x="553557" y="716217"/>
                  </a:lnTo>
                  <a:lnTo>
                    <a:pt x="575521" y="756916"/>
                  </a:lnTo>
                  <a:lnTo>
                    <a:pt x="596848" y="797864"/>
                  </a:lnTo>
                  <a:lnTo>
                    <a:pt x="617539" y="839054"/>
                  </a:lnTo>
                  <a:lnTo>
                    <a:pt x="637593" y="880478"/>
                  </a:lnTo>
                  <a:lnTo>
                    <a:pt x="657010" y="922129"/>
                  </a:lnTo>
                  <a:lnTo>
                    <a:pt x="675791" y="964000"/>
                  </a:lnTo>
                  <a:lnTo>
                    <a:pt x="693936" y="1006084"/>
                  </a:lnTo>
                  <a:lnTo>
                    <a:pt x="711443" y="1048372"/>
                  </a:lnTo>
                  <a:lnTo>
                    <a:pt x="728314" y="1090859"/>
                  </a:lnTo>
                  <a:lnTo>
                    <a:pt x="744548" y="1133536"/>
                  </a:lnTo>
                  <a:lnTo>
                    <a:pt x="760146" y="1176396"/>
                  </a:lnTo>
                  <a:lnTo>
                    <a:pt x="775107" y="1219431"/>
                  </a:lnTo>
                  <a:lnTo>
                    <a:pt x="789432" y="1262636"/>
                  </a:lnTo>
                  <a:lnTo>
                    <a:pt x="803119" y="1306001"/>
                  </a:lnTo>
                  <a:lnTo>
                    <a:pt x="816170" y="1349520"/>
                  </a:lnTo>
                  <a:lnTo>
                    <a:pt x="828585" y="1393186"/>
                  </a:lnTo>
                  <a:lnTo>
                    <a:pt x="840363" y="1436991"/>
                  </a:lnTo>
                  <a:lnTo>
                    <a:pt x="851504" y="1480928"/>
                  </a:lnTo>
                  <a:lnTo>
                    <a:pt x="862008" y="1524989"/>
                  </a:lnTo>
                  <a:lnTo>
                    <a:pt x="871876" y="1569167"/>
                  </a:lnTo>
                  <a:lnTo>
                    <a:pt x="881108" y="1613456"/>
                  </a:lnTo>
                  <a:lnTo>
                    <a:pt x="889702" y="1657847"/>
                  </a:lnTo>
                  <a:lnTo>
                    <a:pt x="897660" y="1702333"/>
                  </a:lnTo>
                  <a:lnTo>
                    <a:pt x="904982" y="1746907"/>
                  </a:lnTo>
                  <a:lnTo>
                    <a:pt x="911666" y="1791562"/>
                  </a:lnTo>
                  <a:lnTo>
                    <a:pt x="917714" y="1836290"/>
                  </a:lnTo>
                  <a:lnTo>
                    <a:pt x="923126" y="1881084"/>
                  </a:lnTo>
                  <a:lnTo>
                    <a:pt x="927901" y="1925936"/>
                  </a:lnTo>
                  <a:lnTo>
                    <a:pt x="932039" y="1970840"/>
                  </a:lnTo>
                  <a:lnTo>
                    <a:pt x="935540" y="2015787"/>
                  </a:lnTo>
                  <a:lnTo>
                    <a:pt x="938405" y="2060772"/>
                  </a:lnTo>
                  <a:lnTo>
                    <a:pt x="940633" y="2105785"/>
                  </a:lnTo>
                  <a:lnTo>
                    <a:pt x="942225" y="2150821"/>
                  </a:lnTo>
                  <a:lnTo>
                    <a:pt x="943180" y="2195871"/>
                  </a:lnTo>
                  <a:lnTo>
                    <a:pt x="943498" y="2240929"/>
                  </a:lnTo>
                  <a:lnTo>
                    <a:pt x="943180" y="2285986"/>
                  </a:lnTo>
                  <a:lnTo>
                    <a:pt x="942225" y="2331037"/>
                  </a:lnTo>
                  <a:lnTo>
                    <a:pt x="940633" y="2376072"/>
                  </a:lnTo>
                  <a:lnTo>
                    <a:pt x="938405" y="2421086"/>
                  </a:lnTo>
                  <a:lnTo>
                    <a:pt x="935540" y="2466070"/>
                  </a:lnTo>
                  <a:lnTo>
                    <a:pt x="932039" y="2511018"/>
                  </a:lnTo>
                  <a:lnTo>
                    <a:pt x="927901" y="2555922"/>
                  </a:lnTo>
                  <a:lnTo>
                    <a:pt x="923126" y="2600774"/>
                  </a:lnTo>
                  <a:lnTo>
                    <a:pt x="917714" y="2645568"/>
                  </a:lnTo>
                  <a:lnTo>
                    <a:pt x="911666" y="2690296"/>
                  </a:lnTo>
                  <a:lnTo>
                    <a:pt x="904982" y="2734951"/>
                  </a:lnTo>
                  <a:lnTo>
                    <a:pt x="897660" y="2779525"/>
                  </a:lnTo>
                  <a:lnTo>
                    <a:pt x="889702" y="2824011"/>
                  </a:lnTo>
                  <a:lnTo>
                    <a:pt x="881108" y="2868402"/>
                  </a:lnTo>
                  <a:lnTo>
                    <a:pt x="871876" y="2912691"/>
                  </a:lnTo>
                  <a:lnTo>
                    <a:pt x="862008" y="2956869"/>
                  </a:lnTo>
                  <a:lnTo>
                    <a:pt x="851504" y="3000931"/>
                  </a:lnTo>
                  <a:lnTo>
                    <a:pt x="840363" y="3044868"/>
                  </a:lnTo>
                  <a:lnTo>
                    <a:pt x="828585" y="3088673"/>
                  </a:lnTo>
                  <a:lnTo>
                    <a:pt x="816170" y="3132339"/>
                  </a:lnTo>
                  <a:lnTo>
                    <a:pt x="803119" y="3175858"/>
                  </a:lnTo>
                  <a:lnTo>
                    <a:pt x="789432" y="3219224"/>
                  </a:lnTo>
                  <a:lnTo>
                    <a:pt x="775107" y="3262428"/>
                  </a:lnTo>
                  <a:lnTo>
                    <a:pt x="760146" y="3305464"/>
                  </a:lnTo>
                  <a:lnTo>
                    <a:pt x="744548" y="3348324"/>
                  </a:lnTo>
                  <a:lnTo>
                    <a:pt x="728314" y="3391001"/>
                  </a:lnTo>
                  <a:lnTo>
                    <a:pt x="711443" y="3433488"/>
                  </a:lnTo>
                  <a:lnTo>
                    <a:pt x="693936" y="3475776"/>
                  </a:lnTo>
                  <a:lnTo>
                    <a:pt x="675791" y="3517860"/>
                  </a:lnTo>
                  <a:lnTo>
                    <a:pt x="657010" y="3559731"/>
                  </a:lnTo>
                  <a:lnTo>
                    <a:pt x="637593" y="3601383"/>
                  </a:lnTo>
                  <a:lnTo>
                    <a:pt x="617539" y="3642807"/>
                  </a:lnTo>
                  <a:lnTo>
                    <a:pt x="596848" y="3683997"/>
                  </a:lnTo>
                  <a:lnTo>
                    <a:pt x="575521" y="3724945"/>
                  </a:lnTo>
                  <a:lnTo>
                    <a:pt x="553557" y="3765645"/>
                  </a:lnTo>
                  <a:lnTo>
                    <a:pt x="530956" y="3806087"/>
                  </a:lnTo>
                  <a:lnTo>
                    <a:pt x="507718" y="3846267"/>
                  </a:lnTo>
                  <a:lnTo>
                    <a:pt x="483844" y="3886175"/>
                  </a:lnTo>
                  <a:lnTo>
                    <a:pt x="459334" y="3925805"/>
                  </a:lnTo>
                  <a:lnTo>
                    <a:pt x="434187" y="3965149"/>
                  </a:lnTo>
                  <a:lnTo>
                    <a:pt x="408403" y="4004200"/>
                  </a:lnTo>
                  <a:lnTo>
                    <a:pt x="381982" y="4042950"/>
                  </a:lnTo>
                  <a:lnTo>
                    <a:pt x="354925" y="4081394"/>
                  </a:lnTo>
                  <a:lnTo>
                    <a:pt x="327231" y="4119522"/>
                  </a:lnTo>
                  <a:lnTo>
                    <a:pt x="298901" y="4157328"/>
                  </a:lnTo>
                  <a:lnTo>
                    <a:pt x="269934" y="4194804"/>
                  </a:lnTo>
                  <a:lnTo>
                    <a:pt x="240330" y="4231943"/>
                  </a:lnTo>
                  <a:lnTo>
                    <a:pt x="210089" y="4268738"/>
                  </a:lnTo>
                  <a:lnTo>
                    <a:pt x="179212" y="4305181"/>
                  </a:lnTo>
                  <a:lnTo>
                    <a:pt x="147699" y="4341266"/>
                  </a:lnTo>
                  <a:lnTo>
                    <a:pt x="115548" y="4376984"/>
                  </a:lnTo>
                  <a:lnTo>
                    <a:pt x="82761" y="4412328"/>
                  </a:lnTo>
                  <a:lnTo>
                    <a:pt x="49338" y="4447292"/>
                  </a:lnTo>
                  <a:lnTo>
                    <a:pt x="15278" y="4481868"/>
                  </a:lnTo>
                  <a:lnTo>
                    <a:pt x="0" y="4466577"/>
                  </a:lnTo>
                  <a:lnTo>
                    <a:pt x="33827" y="4432237"/>
                  </a:lnTo>
                  <a:lnTo>
                    <a:pt x="67023" y="4397512"/>
                  </a:lnTo>
                  <a:lnTo>
                    <a:pt x="99586" y="4362409"/>
                  </a:lnTo>
                  <a:lnTo>
                    <a:pt x="131517" y="4326934"/>
                  </a:lnTo>
                  <a:lnTo>
                    <a:pt x="162816" y="4291096"/>
                  </a:lnTo>
                  <a:lnTo>
                    <a:pt x="193482" y="4254901"/>
                  </a:lnTo>
                  <a:lnTo>
                    <a:pt x="223516" y="4218358"/>
                  </a:lnTo>
                  <a:lnTo>
                    <a:pt x="252918" y="4181472"/>
                  </a:lnTo>
                  <a:lnTo>
                    <a:pt x="281687" y="4144251"/>
                  </a:lnTo>
                  <a:lnTo>
                    <a:pt x="309824" y="4106703"/>
                  </a:lnTo>
                  <a:lnTo>
                    <a:pt x="337329" y="4068835"/>
                  </a:lnTo>
                  <a:lnTo>
                    <a:pt x="364202" y="4030655"/>
                  </a:lnTo>
                  <a:lnTo>
                    <a:pt x="390442" y="3992168"/>
                  </a:lnTo>
                  <a:lnTo>
                    <a:pt x="416050" y="3953384"/>
                  </a:lnTo>
                  <a:lnTo>
                    <a:pt x="441026" y="3914308"/>
                  </a:lnTo>
                  <a:lnTo>
                    <a:pt x="465369" y="3874949"/>
                  </a:lnTo>
                  <a:lnTo>
                    <a:pt x="489080" y="3835313"/>
                  </a:lnTo>
                  <a:lnTo>
                    <a:pt x="512159" y="3795408"/>
                  </a:lnTo>
                  <a:lnTo>
                    <a:pt x="534605" y="3755241"/>
                  </a:lnTo>
                  <a:lnTo>
                    <a:pt x="556419" y="3714819"/>
                  </a:lnTo>
                  <a:lnTo>
                    <a:pt x="577601" y="3674151"/>
                  </a:lnTo>
                  <a:lnTo>
                    <a:pt x="598151" y="3633242"/>
                  </a:lnTo>
                  <a:lnTo>
                    <a:pt x="618068" y="3592100"/>
                  </a:lnTo>
                  <a:lnTo>
                    <a:pt x="637353" y="3550733"/>
                  </a:lnTo>
                  <a:lnTo>
                    <a:pt x="656006" y="3509147"/>
                  </a:lnTo>
                  <a:lnTo>
                    <a:pt x="674026" y="3467350"/>
                  </a:lnTo>
                  <a:lnTo>
                    <a:pt x="691414" y="3425350"/>
                  </a:lnTo>
                  <a:lnTo>
                    <a:pt x="708170" y="3383154"/>
                  </a:lnTo>
                  <a:lnTo>
                    <a:pt x="724294" y="3340768"/>
                  </a:lnTo>
                  <a:lnTo>
                    <a:pt x="739785" y="3298200"/>
                  </a:lnTo>
                  <a:lnTo>
                    <a:pt x="754644" y="3255458"/>
                  </a:lnTo>
                  <a:lnTo>
                    <a:pt x="768871" y="3212548"/>
                  </a:lnTo>
                  <a:lnTo>
                    <a:pt x="782465" y="3169478"/>
                  </a:lnTo>
                  <a:lnTo>
                    <a:pt x="795427" y="3126256"/>
                  </a:lnTo>
                  <a:lnTo>
                    <a:pt x="807757" y="3082888"/>
                  </a:lnTo>
                  <a:lnTo>
                    <a:pt x="819454" y="3039382"/>
                  </a:lnTo>
                  <a:lnTo>
                    <a:pt x="830519" y="2995745"/>
                  </a:lnTo>
                  <a:lnTo>
                    <a:pt x="840952" y="2951984"/>
                  </a:lnTo>
                  <a:lnTo>
                    <a:pt x="850753" y="2908107"/>
                  </a:lnTo>
                  <a:lnTo>
                    <a:pt x="859921" y="2864120"/>
                  </a:lnTo>
                  <a:lnTo>
                    <a:pt x="868457" y="2820032"/>
                  </a:lnTo>
                  <a:lnTo>
                    <a:pt x="876361" y="2775849"/>
                  </a:lnTo>
                  <a:lnTo>
                    <a:pt x="883632" y="2731579"/>
                  </a:lnTo>
                  <a:lnTo>
                    <a:pt x="890271" y="2687229"/>
                  </a:lnTo>
                  <a:lnTo>
                    <a:pt x="896278" y="2642806"/>
                  </a:lnTo>
                  <a:lnTo>
                    <a:pt x="901653" y="2598318"/>
                  </a:lnTo>
                  <a:lnTo>
                    <a:pt x="906395" y="2553771"/>
                  </a:lnTo>
                  <a:lnTo>
                    <a:pt x="910505" y="2509174"/>
                  </a:lnTo>
                  <a:lnTo>
                    <a:pt x="913982" y="2464533"/>
                  </a:lnTo>
                  <a:lnTo>
                    <a:pt x="916828" y="2419855"/>
                  </a:lnTo>
                  <a:lnTo>
                    <a:pt x="919041" y="2375149"/>
                  </a:lnTo>
                  <a:lnTo>
                    <a:pt x="920622" y="2330420"/>
                  </a:lnTo>
                  <a:lnTo>
                    <a:pt x="921570" y="2285677"/>
                  </a:lnTo>
                  <a:lnTo>
                    <a:pt x="921886" y="2240927"/>
                  </a:lnTo>
                  <a:lnTo>
                    <a:pt x="921570" y="2196177"/>
                  </a:lnTo>
                  <a:lnTo>
                    <a:pt x="920622" y="2151434"/>
                  </a:lnTo>
                  <a:lnTo>
                    <a:pt x="919041" y="2106706"/>
                  </a:lnTo>
                  <a:lnTo>
                    <a:pt x="916828" y="2061999"/>
                  </a:lnTo>
                  <a:lnTo>
                    <a:pt x="913982" y="2017322"/>
                  </a:lnTo>
                  <a:lnTo>
                    <a:pt x="910505" y="1972680"/>
                  </a:lnTo>
                  <a:lnTo>
                    <a:pt x="906395" y="1928083"/>
                  </a:lnTo>
                  <a:lnTo>
                    <a:pt x="901653" y="1883536"/>
                  </a:lnTo>
                  <a:lnTo>
                    <a:pt x="896278" y="1839048"/>
                  </a:lnTo>
                  <a:lnTo>
                    <a:pt x="890271" y="1794625"/>
                  </a:lnTo>
                  <a:lnTo>
                    <a:pt x="883632" y="1750275"/>
                  </a:lnTo>
                  <a:lnTo>
                    <a:pt x="876361" y="1706005"/>
                  </a:lnTo>
                  <a:lnTo>
                    <a:pt x="868457" y="1661822"/>
                  </a:lnTo>
                  <a:lnTo>
                    <a:pt x="859921" y="1617734"/>
                  </a:lnTo>
                  <a:lnTo>
                    <a:pt x="850753" y="1573748"/>
                  </a:lnTo>
                  <a:lnTo>
                    <a:pt x="840952" y="1529871"/>
                  </a:lnTo>
                  <a:lnTo>
                    <a:pt x="830519" y="1486110"/>
                  </a:lnTo>
                  <a:lnTo>
                    <a:pt x="819454" y="1442473"/>
                  </a:lnTo>
                  <a:lnTo>
                    <a:pt x="807757" y="1398966"/>
                  </a:lnTo>
                  <a:lnTo>
                    <a:pt x="795427" y="1355598"/>
                  </a:lnTo>
                  <a:lnTo>
                    <a:pt x="782465" y="1312376"/>
                  </a:lnTo>
                  <a:lnTo>
                    <a:pt x="768871" y="1269306"/>
                  </a:lnTo>
                  <a:lnTo>
                    <a:pt x="754644" y="1226397"/>
                  </a:lnTo>
                  <a:lnTo>
                    <a:pt x="739785" y="1183654"/>
                  </a:lnTo>
                  <a:lnTo>
                    <a:pt x="724294" y="1141087"/>
                  </a:lnTo>
                  <a:lnTo>
                    <a:pt x="708170" y="1098701"/>
                  </a:lnTo>
                  <a:lnTo>
                    <a:pt x="691414" y="1056504"/>
                  </a:lnTo>
                  <a:lnTo>
                    <a:pt x="674026" y="1014504"/>
                  </a:lnTo>
                  <a:lnTo>
                    <a:pt x="656006" y="972707"/>
                  </a:lnTo>
                  <a:lnTo>
                    <a:pt x="637353" y="931122"/>
                  </a:lnTo>
                  <a:lnTo>
                    <a:pt x="618068" y="889755"/>
                  </a:lnTo>
                  <a:lnTo>
                    <a:pt x="598151" y="848613"/>
                  </a:lnTo>
                  <a:lnTo>
                    <a:pt x="577601" y="807704"/>
                  </a:lnTo>
                  <a:lnTo>
                    <a:pt x="556419" y="767035"/>
                  </a:lnTo>
                  <a:lnTo>
                    <a:pt x="534605" y="726613"/>
                  </a:lnTo>
                  <a:lnTo>
                    <a:pt x="512159" y="686446"/>
                  </a:lnTo>
                  <a:lnTo>
                    <a:pt x="489080" y="646541"/>
                  </a:lnTo>
                  <a:lnTo>
                    <a:pt x="465369" y="606906"/>
                  </a:lnTo>
                  <a:lnTo>
                    <a:pt x="441026" y="567546"/>
                  </a:lnTo>
                  <a:lnTo>
                    <a:pt x="416050" y="528471"/>
                  </a:lnTo>
                  <a:lnTo>
                    <a:pt x="390442" y="489686"/>
                  </a:lnTo>
                  <a:lnTo>
                    <a:pt x="364202" y="451200"/>
                  </a:lnTo>
                  <a:lnTo>
                    <a:pt x="337329" y="413019"/>
                  </a:lnTo>
                  <a:lnTo>
                    <a:pt x="309824" y="375151"/>
                  </a:lnTo>
                  <a:lnTo>
                    <a:pt x="281687" y="337603"/>
                  </a:lnTo>
                  <a:lnTo>
                    <a:pt x="252918" y="300383"/>
                  </a:lnTo>
                  <a:lnTo>
                    <a:pt x="223516" y="263497"/>
                  </a:lnTo>
                  <a:lnTo>
                    <a:pt x="193482" y="226953"/>
                  </a:lnTo>
                  <a:lnTo>
                    <a:pt x="162816" y="190758"/>
                  </a:lnTo>
                  <a:lnTo>
                    <a:pt x="131517" y="154920"/>
                  </a:lnTo>
                  <a:lnTo>
                    <a:pt x="99586" y="119446"/>
                  </a:lnTo>
                  <a:lnTo>
                    <a:pt x="67023" y="84342"/>
                  </a:lnTo>
                  <a:lnTo>
                    <a:pt x="33827" y="49617"/>
                  </a:lnTo>
                  <a:lnTo>
                    <a:pt x="0" y="15278"/>
                  </a:lnTo>
                  <a:lnTo>
                    <a:pt x="15278" y="0"/>
                  </a:lnTo>
                  <a:close/>
                </a:path>
              </a:pathLst>
            </a:custGeom>
            <a:ln w="12700">
              <a:solidFill>
                <a:srgbClr val="57883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908" y="2182368"/>
              <a:ext cx="8622791" cy="7056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2627" y="2199132"/>
              <a:ext cx="6659879" cy="7238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343" y="2221992"/>
              <a:ext cx="8503920" cy="5882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64535" y="2148840"/>
              <a:ext cx="736600" cy="734695"/>
            </a:xfrm>
            <a:custGeom>
              <a:avLst/>
              <a:gdLst/>
              <a:ahLst/>
              <a:cxnLst/>
              <a:rect l="l" t="t" r="r" b="b"/>
              <a:pathLst>
                <a:path w="736600" h="734694">
                  <a:moveTo>
                    <a:pt x="368046" y="0"/>
                  </a:moveTo>
                  <a:lnTo>
                    <a:pt x="321879" y="2861"/>
                  </a:lnTo>
                  <a:lnTo>
                    <a:pt x="277424" y="11217"/>
                  </a:lnTo>
                  <a:lnTo>
                    <a:pt x="235025" y="24722"/>
                  </a:lnTo>
                  <a:lnTo>
                    <a:pt x="195026" y="43033"/>
                  </a:lnTo>
                  <a:lnTo>
                    <a:pt x="157774" y="65805"/>
                  </a:lnTo>
                  <a:lnTo>
                    <a:pt x="123613" y="92694"/>
                  </a:lnTo>
                  <a:lnTo>
                    <a:pt x="92887" y="123356"/>
                  </a:lnTo>
                  <a:lnTo>
                    <a:pt x="65942" y="157447"/>
                  </a:lnTo>
                  <a:lnTo>
                    <a:pt x="43122" y="194622"/>
                  </a:lnTo>
                  <a:lnTo>
                    <a:pt x="24774" y="234537"/>
                  </a:lnTo>
                  <a:lnTo>
                    <a:pt x="11240" y="276849"/>
                  </a:lnTo>
                  <a:lnTo>
                    <a:pt x="2867" y="321212"/>
                  </a:lnTo>
                  <a:lnTo>
                    <a:pt x="0" y="367284"/>
                  </a:lnTo>
                  <a:lnTo>
                    <a:pt x="2867" y="413355"/>
                  </a:lnTo>
                  <a:lnTo>
                    <a:pt x="11240" y="457718"/>
                  </a:lnTo>
                  <a:lnTo>
                    <a:pt x="24774" y="500030"/>
                  </a:lnTo>
                  <a:lnTo>
                    <a:pt x="43122" y="539945"/>
                  </a:lnTo>
                  <a:lnTo>
                    <a:pt x="65942" y="577120"/>
                  </a:lnTo>
                  <a:lnTo>
                    <a:pt x="92887" y="611211"/>
                  </a:lnTo>
                  <a:lnTo>
                    <a:pt x="123613" y="641873"/>
                  </a:lnTo>
                  <a:lnTo>
                    <a:pt x="157774" y="668762"/>
                  </a:lnTo>
                  <a:lnTo>
                    <a:pt x="195026" y="691534"/>
                  </a:lnTo>
                  <a:lnTo>
                    <a:pt x="235025" y="709845"/>
                  </a:lnTo>
                  <a:lnTo>
                    <a:pt x="277424" y="723350"/>
                  </a:lnTo>
                  <a:lnTo>
                    <a:pt x="321879" y="731706"/>
                  </a:lnTo>
                  <a:lnTo>
                    <a:pt x="368046" y="734568"/>
                  </a:lnTo>
                  <a:lnTo>
                    <a:pt x="414212" y="731706"/>
                  </a:lnTo>
                  <a:lnTo>
                    <a:pt x="458667" y="723350"/>
                  </a:lnTo>
                  <a:lnTo>
                    <a:pt x="501066" y="709845"/>
                  </a:lnTo>
                  <a:lnTo>
                    <a:pt x="541065" y="691534"/>
                  </a:lnTo>
                  <a:lnTo>
                    <a:pt x="578317" y="668762"/>
                  </a:lnTo>
                  <a:lnTo>
                    <a:pt x="612478" y="641873"/>
                  </a:lnTo>
                  <a:lnTo>
                    <a:pt x="643204" y="611211"/>
                  </a:lnTo>
                  <a:lnTo>
                    <a:pt x="670149" y="577120"/>
                  </a:lnTo>
                  <a:lnTo>
                    <a:pt x="692969" y="539945"/>
                  </a:lnTo>
                  <a:lnTo>
                    <a:pt x="711317" y="500030"/>
                  </a:lnTo>
                  <a:lnTo>
                    <a:pt x="724851" y="457718"/>
                  </a:lnTo>
                  <a:lnTo>
                    <a:pt x="733224" y="413355"/>
                  </a:lnTo>
                  <a:lnTo>
                    <a:pt x="736092" y="367284"/>
                  </a:lnTo>
                  <a:lnTo>
                    <a:pt x="733224" y="321212"/>
                  </a:lnTo>
                  <a:lnTo>
                    <a:pt x="724851" y="276849"/>
                  </a:lnTo>
                  <a:lnTo>
                    <a:pt x="711317" y="234537"/>
                  </a:lnTo>
                  <a:lnTo>
                    <a:pt x="692969" y="194622"/>
                  </a:lnTo>
                  <a:lnTo>
                    <a:pt x="670149" y="157447"/>
                  </a:lnTo>
                  <a:lnTo>
                    <a:pt x="643204" y="123356"/>
                  </a:lnTo>
                  <a:lnTo>
                    <a:pt x="612478" y="92694"/>
                  </a:lnTo>
                  <a:lnTo>
                    <a:pt x="578317" y="65805"/>
                  </a:lnTo>
                  <a:lnTo>
                    <a:pt x="541065" y="43033"/>
                  </a:lnTo>
                  <a:lnTo>
                    <a:pt x="501066" y="24722"/>
                  </a:lnTo>
                  <a:lnTo>
                    <a:pt x="458667" y="11217"/>
                  </a:lnTo>
                  <a:lnTo>
                    <a:pt x="414212" y="2861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4535" y="2148841"/>
              <a:ext cx="736600" cy="734695"/>
            </a:xfrm>
            <a:custGeom>
              <a:avLst/>
              <a:gdLst/>
              <a:ahLst/>
              <a:cxnLst/>
              <a:rect l="l" t="t" r="r" b="b"/>
              <a:pathLst>
                <a:path w="736600" h="734694">
                  <a:moveTo>
                    <a:pt x="0" y="367284"/>
                  </a:moveTo>
                  <a:lnTo>
                    <a:pt x="2867" y="321212"/>
                  </a:lnTo>
                  <a:lnTo>
                    <a:pt x="11240" y="276849"/>
                  </a:lnTo>
                  <a:lnTo>
                    <a:pt x="24774" y="234537"/>
                  </a:lnTo>
                  <a:lnTo>
                    <a:pt x="43122" y="194622"/>
                  </a:lnTo>
                  <a:lnTo>
                    <a:pt x="65942" y="157447"/>
                  </a:lnTo>
                  <a:lnTo>
                    <a:pt x="92887" y="123356"/>
                  </a:lnTo>
                  <a:lnTo>
                    <a:pt x="123613" y="92694"/>
                  </a:lnTo>
                  <a:lnTo>
                    <a:pt x="157774" y="65805"/>
                  </a:lnTo>
                  <a:lnTo>
                    <a:pt x="195026" y="43033"/>
                  </a:lnTo>
                  <a:lnTo>
                    <a:pt x="235025" y="24722"/>
                  </a:lnTo>
                  <a:lnTo>
                    <a:pt x="277424" y="11217"/>
                  </a:lnTo>
                  <a:lnTo>
                    <a:pt x="321879" y="2861"/>
                  </a:lnTo>
                  <a:lnTo>
                    <a:pt x="368046" y="0"/>
                  </a:lnTo>
                  <a:lnTo>
                    <a:pt x="414212" y="2861"/>
                  </a:lnTo>
                  <a:lnTo>
                    <a:pt x="458667" y="11217"/>
                  </a:lnTo>
                  <a:lnTo>
                    <a:pt x="501066" y="24722"/>
                  </a:lnTo>
                  <a:lnTo>
                    <a:pt x="541065" y="43033"/>
                  </a:lnTo>
                  <a:lnTo>
                    <a:pt x="578317" y="65805"/>
                  </a:lnTo>
                  <a:lnTo>
                    <a:pt x="612478" y="92694"/>
                  </a:lnTo>
                  <a:lnTo>
                    <a:pt x="643204" y="123356"/>
                  </a:lnTo>
                  <a:lnTo>
                    <a:pt x="670149" y="157447"/>
                  </a:lnTo>
                  <a:lnTo>
                    <a:pt x="692969" y="194622"/>
                  </a:lnTo>
                  <a:lnTo>
                    <a:pt x="711317" y="234537"/>
                  </a:lnTo>
                  <a:lnTo>
                    <a:pt x="724851" y="276849"/>
                  </a:lnTo>
                  <a:lnTo>
                    <a:pt x="733224" y="321212"/>
                  </a:lnTo>
                  <a:lnTo>
                    <a:pt x="736092" y="367284"/>
                  </a:lnTo>
                  <a:lnTo>
                    <a:pt x="733224" y="413355"/>
                  </a:lnTo>
                  <a:lnTo>
                    <a:pt x="724851" y="457718"/>
                  </a:lnTo>
                  <a:lnTo>
                    <a:pt x="711317" y="500030"/>
                  </a:lnTo>
                  <a:lnTo>
                    <a:pt x="692969" y="539945"/>
                  </a:lnTo>
                  <a:lnTo>
                    <a:pt x="670149" y="577120"/>
                  </a:lnTo>
                  <a:lnTo>
                    <a:pt x="643204" y="611211"/>
                  </a:lnTo>
                  <a:lnTo>
                    <a:pt x="612478" y="641873"/>
                  </a:lnTo>
                  <a:lnTo>
                    <a:pt x="578317" y="668762"/>
                  </a:lnTo>
                  <a:lnTo>
                    <a:pt x="541065" y="691534"/>
                  </a:lnTo>
                  <a:lnTo>
                    <a:pt x="501066" y="709845"/>
                  </a:lnTo>
                  <a:lnTo>
                    <a:pt x="458667" y="723350"/>
                  </a:lnTo>
                  <a:lnTo>
                    <a:pt x="414212" y="731706"/>
                  </a:lnTo>
                  <a:lnTo>
                    <a:pt x="368046" y="734568"/>
                  </a:lnTo>
                  <a:lnTo>
                    <a:pt x="321879" y="731706"/>
                  </a:lnTo>
                  <a:lnTo>
                    <a:pt x="277424" y="723350"/>
                  </a:lnTo>
                  <a:lnTo>
                    <a:pt x="235025" y="709845"/>
                  </a:lnTo>
                  <a:lnTo>
                    <a:pt x="195026" y="691534"/>
                  </a:lnTo>
                  <a:lnTo>
                    <a:pt x="157774" y="668762"/>
                  </a:lnTo>
                  <a:lnTo>
                    <a:pt x="123613" y="641873"/>
                  </a:lnTo>
                  <a:lnTo>
                    <a:pt x="92887" y="611211"/>
                  </a:lnTo>
                  <a:lnTo>
                    <a:pt x="65942" y="577120"/>
                  </a:lnTo>
                  <a:lnTo>
                    <a:pt x="43122" y="539945"/>
                  </a:lnTo>
                  <a:lnTo>
                    <a:pt x="24774" y="500030"/>
                  </a:lnTo>
                  <a:lnTo>
                    <a:pt x="11240" y="457718"/>
                  </a:lnTo>
                  <a:lnTo>
                    <a:pt x="2867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4532" y="3064764"/>
              <a:ext cx="8202167" cy="7056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8639" y="3081528"/>
              <a:ext cx="6891527" cy="7238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3968" y="3104388"/>
              <a:ext cx="8083296" cy="5882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438142" y="2329397"/>
            <a:ext cx="6659878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освітою, екологією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107950">
              <a:lnSpc>
                <a:spcPct val="100000"/>
              </a:lnSpc>
            </a:pPr>
            <a:r>
              <a:rPr lang="uk-UA"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  культурою, мистецтвом, спортом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83508" y="3028060"/>
            <a:ext cx="8513445" cy="1659889"/>
            <a:chOff x="3183508" y="3028060"/>
            <a:chExt cx="8513445" cy="1659889"/>
          </a:xfrm>
        </p:grpSpPr>
        <p:sp>
          <p:nvSpPr>
            <p:cNvPr id="18" name="object 18"/>
            <p:cNvSpPr/>
            <p:nvPr/>
          </p:nvSpPr>
          <p:spPr>
            <a:xfrm>
              <a:off x="3186683" y="3031235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86683" y="3031235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4071" y="3947159"/>
              <a:ext cx="8072627" cy="7056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2912" y="3963924"/>
              <a:ext cx="4187951" cy="7238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83507" y="3986783"/>
              <a:ext cx="7953756" cy="58826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31755" y="4094770"/>
            <a:ext cx="46106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  активним дозвіллям, традиціями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73908" y="3910457"/>
            <a:ext cx="8623300" cy="2543810"/>
            <a:chOff x="3073908" y="3910457"/>
            <a:chExt cx="8623300" cy="2543810"/>
          </a:xfrm>
        </p:grpSpPr>
        <p:sp>
          <p:nvSpPr>
            <p:cNvPr id="25" name="object 25"/>
            <p:cNvSpPr/>
            <p:nvPr/>
          </p:nvSpPr>
          <p:spPr>
            <a:xfrm>
              <a:off x="3316224" y="391363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316224" y="391363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4532" y="4829556"/>
              <a:ext cx="8202167" cy="7071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90388" y="4846320"/>
              <a:ext cx="4828031" cy="7238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53968" y="4869180"/>
              <a:ext cx="8083296" cy="5897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86684" y="4796028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186684" y="4796028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908" y="5713476"/>
              <a:ext cx="8622791" cy="70561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22292" y="5728716"/>
              <a:ext cx="5942075" cy="7254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33343" y="5753100"/>
              <a:ext cx="8503920" cy="58826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130294" y="5029200"/>
            <a:ext cx="6690106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algn="ctr">
              <a:lnSpc>
                <a:spcPct val="100000"/>
              </a:lnSpc>
              <a:spcBef>
                <a:spcPts val="100"/>
              </a:spcBef>
            </a:pPr>
            <a:r>
              <a:rPr lang="uk-UA"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економічним співробітництвом, туризмом</a:t>
            </a:r>
            <a:endParaRPr lang="uk-UA"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lang="uk-UA"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uk-UA"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природою, кризовим менеджментом, порятунком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761360" y="5675248"/>
            <a:ext cx="742950" cy="742950"/>
            <a:chOff x="2761360" y="5675248"/>
            <a:chExt cx="742950" cy="742950"/>
          </a:xfrm>
        </p:grpSpPr>
        <p:sp>
          <p:nvSpPr>
            <p:cNvPr id="37" name="object 37"/>
            <p:cNvSpPr/>
            <p:nvPr/>
          </p:nvSpPr>
          <p:spPr>
            <a:xfrm>
              <a:off x="2764535" y="5678423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5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1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5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764535" y="5678423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5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5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1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5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287781"/>
            <a:ext cx="982726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Підтримка місцевих транскордонних ініціатив, спрямованих на покращення якості життя на прикордонних територіях</a:t>
            </a:r>
            <a:endParaRPr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88873" y="2034396"/>
            <a:ext cx="8942070" cy="4495165"/>
            <a:chOff x="2588873" y="2034396"/>
            <a:chExt cx="8942070" cy="4495165"/>
          </a:xfrm>
        </p:grpSpPr>
        <p:sp>
          <p:nvSpPr>
            <p:cNvPr id="8" name="object 8"/>
            <p:cNvSpPr/>
            <p:nvPr/>
          </p:nvSpPr>
          <p:spPr>
            <a:xfrm>
              <a:off x="2595223" y="2040746"/>
              <a:ext cx="943610" cy="4482465"/>
            </a:xfrm>
            <a:custGeom>
              <a:avLst/>
              <a:gdLst/>
              <a:ahLst/>
              <a:cxnLst/>
              <a:rect l="l" t="t" r="r" b="b"/>
              <a:pathLst>
                <a:path w="943610" h="4482465">
                  <a:moveTo>
                    <a:pt x="15278" y="0"/>
                  </a:moveTo>
                  <a:lnTo>
                    <a:pt x="49338" y="34575"/>
                  </a:lnTo>
                  <a:lnTo>
                    <a:pt x="82761" y="69538"/>
                  </a:lnTo>
                  <a:lnTo>
                    <a:pt x="115548" y="104882"/>
                  </a:lnTo>
                  <a:lnTo>
                    <a:pt x="147699" y="140600"/>
                  </a:lnTo>
                  <a:lnTo>
                    <a:pt x="179212" y="176684"/>
                  </a:lnTo>
                  <a:lnTo>
                    <a:pt x="210089" y="213127"/>
                  </a:lnTo>
                  <a:lnTo>
                    <a:pt x="240330" y="249922"/>
                  </a:lnTo>
                  <a:lnTo>
                    <a:pt x="269934" y="287061"/>
                  </a:lnTo>
                  <a:lnTo>
                    <a:pt x="298901" y="324537"/>
                  </a:lnTo>
                  <a:lnTo>
                    <a:pt x="327231" y="362342"/>
                  </a:lnTo>
                  <a:lnTo>
                    <a:pt x="354925" y="400470"/>
                  </a:lnTo>
                  <a:lnTo>
                    <a:pt x="381982" y="438913"/>
                  </a:lnTo>
                  <a:lnTo>
                    <a:pt x="408403" y="477663"/>
                  </a:lnTo>
                  <a:lnTo>
                    <a:pt x="434187" y="516714"/>
                  </a:lnTo>
                  <a:lnTo>
                    <a:pt x="459334" y="556058"/>
                  </a:lnTo>
                  <a:lnTo>
                    <a:pt x="483844" y="595688"/>
                  </a:lnTo>
                  <a:lnTo>
                    <a:pt x="507718" y="635595"/>
                  </a:lnTo>
                  <a:lnTo>
                    <a:pt x="530956" y="675774"/>
                  </a:lnTo>
                  <a:lnTo>
                    <a:pt x="553557" y="716217"/>
                  </a:lnTo>
                  <a:lnTo>
                    <a:pt x="575521" y="756916"/>
                  </a:lnTo>
                  <a:lnTo>
                    <a:pt x="596848" y="797864"/>
                  </a:lnTo>
                  <a:lnTo>
                    <a:pt x="617539" y="839054"/>
                  </a:lnTo>
                  <a:lnTo>
                    <a:pt x="637593" y="880478"/>
                  </a:lnTo>
                  <a:lnTo>
                    <a:pt x="657010" y="922129"/>
                  </a:lnTo>
                  <a:lnTo>
                    <a:pt x="675791" y="964000"/>
                  </a:lnTo>
                  <a:lnTo>
                    <a:pt x="693936" y="1006084"/>
                  </a:lnTo>
                  <a:lnTo>
                    <a:pt x="711443" y="1048372"/>
                  </a:lnTo>
                  <a:lnTo>
                    <a:pt x="728314" y="1090859"/>
                  </a:lnTo>
                  <a:lnTo>
                    <a:pt x="744548" y="1133536"/>
                  </a:lnTo>
                  <a:lnTo>
                    <a:pt x="760146" y="1176396"/>
                  </a:lnTo>
                  <a:lnTo>
                    <a:pt x="775107" y="1219431"/>
                  </a:lnTo>
                  <a:lnTo>
                    <a:pt x="789432" y="1262636"/>
                  </a:lnTo>
                  <a:lnTo>
                    <a:pt x="803119" y="1306001"/>
                  </a:lnTo>
                  <a:lnTo>
                    <a:pt x="816170" y="1349520"/>
                  </a:lnTo>
                  <a:lnTo>
                    <a:pt x="828585" y="1393186"/>
                  </a:lnTo>
                  <a:lnTo>
                    <a:pt x="840363" y="1436991"/>
                  </a:lnTo>
                  <a:lnTo>
                    <a:pt x="851504" y="1480928"/>
                  </a:lnTo>
                  <a:lnTo>
                    <a:pt x="862008" y="1524989"/>
                  </a:lnTo>
                  <a:lnTo>
                    <a:pt x="871876" y="1569167"/>
                  </a:lnTo>
                  <a:lnTo>
                    <a:pt x="881108" y="1613456"/>
                  </a:lnTo>
                  <a:lnTo>
                    <a:pt x="889702" y="1657847"/>
                  </a:lnTo>
                  <a:lnTo>
                    <a:pt x="897660" y="1702333"/>
                  </a:lnTo>
                  <a:lnTo>
                    <a:pt x="904982" y="1746907"/>
                  </a:lnTo>
                  <a:lnTo>
                    <a:pt x="911666" y="1791562"/>
                  </a:lnTo>
                  <a:lnTo>
                    <a:pt x="917714" y="1836290"/>
                  </a:lnTo>
                  <a:lnTo>
                    <a:pt x="923126" y="1881084"/>
                  </a:lnTo>
                  <a:lnTo>
                    <a:pt x="927901" y="1925936"/>
                  </a:lnTo>
                  <a:lnTo>
                    <a:pt x="932039" y="1970840"/>
                  </a:lnTo>
                  <a:lnTo>
                    <a:pt x="935540" y="2015787"/>
                  </a:lnTo>
                  <a:lnTo>
                    <a:pt x="938405" y="2060772"/>
                  </a:lnTo>
                  <a:lnTo>
                    <a:pt x="940633" y="2105785"/>
                  </a:lnTo>
                  <a:lnTo>
                    <a:pt x="942225" y="2150821"/>
                  </a:lnTo>
                  <a:lnTo>
                    <a:pt x="943180" y="2195871"/>
                  </a:lnTo>
                  <a:lnTo>
                    <a:pt x="943498" y="2240929"/>
                  </a:lnTo>
                  <a:lnTo>
                    <a:pt x="943180" y="2285986"/>
                  </a:lnTo>
                  <a:lnTo>
                    <a:pt x="942225" y="2331037"/>
                  </a:lnTo>
                  <a:lnTo>
                    <a:pt x="940633" y="2376072"/>
                  </a:lnTo>
                  <a:lnTo>
                    <a:pt x="938405" y="2421086"/>
                  </a:lnTo>
                  <a:lnTo>
                    <a:pt x="935540" y="2466070"/>
                  </a:lnTo>
                  <a:lnTo>
                    <a:pt x="932039" y="2511018"/>
                  </a:lnTo>
                  <a:lnTo>
                    <a:pt x="927901" y="2555922"/>
                  </a:lnTo>
                  <a:lnTo>
                    <a:pt x="923126" y="2600774"/>
                  </a:lnTo>
                  <a:lnTo>
                    <a:pt x="917714" y="2645568"/>
                  </a:lnTo>
                  <a:lnTo>
                    <a:pt x="911666" y="2690296"/>
                  </a:lnTo>
                  <a:lnTo>
                    <a:pt x="904982" y="2734951"/>
                  </a:lnTo>
                  <a:lnTo>
                    <a:pt x="897660" y="2779525"/>
                  </a:lnTo>
                  <a:lnTo>
                    <a:pt x="889702" y="2824011"/>
                  </a:lnTo>
                  <a:lnTo>
                    <a:pt x="881108" y="2868402"/>
                  </a:lnTo>
                  <a:lnTo>
                    <a:pt x="871876" y="2912691"/>
                  </a:lnTo>
                  <a:lnTo>
                    <a:pt x="862008" y="2956869"/>
                  </a:lnTo>
                  <a:lnTo>
                    <a:pt x="851504" y="3000931"/>
                  </a:lnTo>
                  <a:lnTo>
                    <a:pt x="840363" y="3044868"/>
                  </a:lnTo>
                  <a:lnTo>
                    <a:pt x="828585" y="3088673"/>
                  </a:lnTo>
                  <a:lnTo>
                    <a:pt x="816170" y="3132339"/>
                  </a:lnTo>
                  <a:lnTo>
                    <a:pt x="803119" y="3175858"/>
                  </a:lnTo>
                  <a:lnTo>
                    <a:pt x="789432" y="3219224"/>
                  </a:lnTo>
                  <a:lnTo>
                    <a:pt x="775107" y="3262428"/>
                  </a:lnTo>
                  <a:lnTo>
                    <a:pt x="760146" y="3305464"/>
                  </a:lnTo>
                  <a:lnTo>
                    <a:pt x="744548" y="3348324"/>
                  </a:lnTo>
                  <a:lnTo>
                    <a:pt x="728314" y="3391001"/>
                  </a:lnTo>
                  <a:lnTo>
                    <a:pt x="711443" y="3433488"/>
                  </a:lnTo>
                  <a:lnTo>
                    <a:pt x="693936" y="3475776"/>
                  </a:lnTo>
                  <a:lnTo>
                    <a:pt x="675791" y="3517860"/>
                  </a:lnTo>
                  <a:lnTo>
                    <a:pt x="657010" y="3559731"/>
                  </a:lnTo>
                  <a:lnTo>
                    <a:pt x="637593" y="3601383"/>
                  </a:lnTo>
                  <a:lnTo>
                    <a:pt x="617539" y="3642807"/>
                  </a:lnTo>
                  <a:lnTo>
                    <a:pt x="596848" y="3683997"/>
                  </a:lnTo>
                  <a:lnTo>
                    <a:pt x="575521" y="3724945"/>
                  </a:lnTo>
                  <a:lnTo>
                    <a:pt x="553557" y="3765645"/>
                  </a:lnTo>
                  <a:lnTo>
                    <a:pt x="530956" y="3806087"/>
                  </a:lnTo>
                  <a:lnTo>
                    <a:pt x="507718" y="3846267"/>
                  </a:lnTo>
                  <a:lnTo>
                    <a:pt x="483844" y="3886175"/>
                  </a:lnTo>
                  <a:lnTo>
                    <a:pt x="459334" y="3925805"/>
                  </a:lnTo>
                  <a:lnTo>
                    <a:pt x="434187" y="3965149"/>
                  </a:lnTo>
                  <a:lnTo>
                    <a:pt x="408403" y="4004200"/>
                  </a:lnTo>
                  <a:lnTo>
                    <a:pt x="381982" y="4042950"/>
                  </a:lnTo>
                  <a:lnTo>
                    <a:pt x="354925" y="4081394"/>
                  </a:lnTo>
                  <a:lnTo>
                    <a:pt x="327231" y="4119522"/>
                  </a:lnTo>
                  <a:lnTo>
                    <a:pt x="298901" y="4157328"/>
                  </a:lnTo>
                  <a:lnTo>
                    <a:pt x="269934" y="4194804"/>
                  </a:lnTo>
                  <a:lnTo>
                    <a:pt x="240330" y="4231943"/>
                  </a:lnTo>
                  <a:lnTo>
                    <a:pt x="210089" y="4268738"/>
                  </a:lnTo>
                  <a:lnTo>
                    <a:pt x="179212" y="4305181"/>
                  </a:lnTo>
                  <a:lnTo>
                    <a:pt x="147699" y="4341266"/>
                  </a:lnTo>
                  <a:lnTo>
                    <a:pt x="115548" y="4376984"/>
                  </a:lnTo>
                  <a:lnTo>
                    <a:pt x="82761" y="4412328"/>
                  </a:lnTo>
                  <a:lnTo>
                    <a:pt x="49338" y="4447292"/>
                  </a:lnTo>
                  <a:lnTo>
                    <a:pt x="15278" y="4481868"/>
                  </a:lnTo>
                  <a:lnTo>
                    <a:pt x="0" y="4466577"/>
                  </a:lnTo>
                  <a:lnTo>
                    <a:pt x="33827" y="4432237"/>
                  </a:lnTo>
                  <a:lnTo>
                    <a:pt x="67023" y="4397512"/>
                  </a:lnTo>
                  <a:lnTo>
                    <a:pt x="99586" y="4362409"/>
                  </a:lnTo>
                  <a:lnTo>
                    <a:pt x="131517" y="4326934"/>
                  </a:lnTo>
                  <a:lnTo>
                    <a:pt x="162816" y="4291096"/>
                  </a:lnTo>
                  <a:lnTo>
                    <a:pt x="193482" y="4254901"/>
                  </a:lnTo>
                  <a:lnTo>
                    <a:pt x="223516" y="4218358"/>
                  </a:lnTo>
                  <a:lnTo>
                    <a:pt x="252918" y="4181472"/>
                  </a:lnTo>
                  <a:lnTo>
                    <a:pt x="281687" y="4144251"/>
                  </a:lnTo>
                  <a:lnTo>
                    <a:pt x="309824" y="4106703"/>
                  </a:lnTo>
                  <a:lnTo>
                    <a:pt x="337329" y="4068835"/>
                  </a:lnTo>
                  <a:lnTo>
                    <a:pt x="364202" y="4030655"/>
                  </a:lnTo>
                  <a:lnTo>
                    <a:pt x="390442" y="3992168"/>
                  </a:lnTo>
                  <a:lnTo>
                    <a:pt x="416050" y="3953384"/>
                  </a:lnTo>
                  <a:lnTo>
                    <a:pt x="441026" y="3914308"/>
                  </a:lnTo>
                  <a:lnTo>
                    <a:pt x="465369" y="3874949"/>
                  </a:lnTo>
                  <a:lnTo>
                    <a:pt x="489080" y="3835313"/>
                  </a:lnTo>
                  <a:lnTo>
                    <a:pt x="512159" y="3795408"/>
                  </a:lnTo>
                  <a:lnTo>
                    <a:pt x="534605" y="3755241"/>
                  </a:lnTo>
                  <a:lnTo>
                    <a:pt x="556419" y="3714819"/>
                  </a:lnTo>
                  <a:lnTo>
                    <a:pt x="577601" y="3674151"/>
                  </a:lnTo>
                  <a:lnTo>
                    <a:pt x="598151" y="3633242"/>
                  </a:lnTo>
                  <a:lnTo>
                    <a:pt x="618068" y="3592100"/>
                  </a:lnTo>
                  <a:lnTo>
                    <a:pt x="637353" y="3550733"/>
                  </a:lnTo>
                  <a:lnTo>
                    <a:pt x="656006" y="3509147"/>
                  </a:lnTo>
                  <a:lnTo>
                    <a:pt x="674026" y="3467350"/>
                  </a:lnTo>
                  <a:lnTo>
                    <a:pt x="691414" y="3425350"/>
                  </a:lnTo>
                  <a:lnTo>
                    <a:pt x="708170" y="3383154"/>
                  </a:lnTo>
                  <a:lnTo>
                    <a:pt x="724294" y="3340768"/>
                  </a:lnTo>
                  <a:lnTo>
                    <a:pt x="739785" y="3298200"/>
                  </a:lnTo>
                  <a:lnTo>
                    <a:pt x="754644" y="3255458"/>
                  </a:lnTo>
                  <a:lnTo>
                    <a:pt x="768871" y="3212548"/>
                  </a:lnTo>
                  <a:lnTo>
                    <a:pt x="782465" y="3169478"/>
                  </a:lnTo>
                  <a:lnTo>
                    <a:pt x="795427" y="3126256"/>
                  </a:lnTo>
                  <a:lnTo>
                    <a:pt x="807757" y="3082888"/>
                  </a:lnTo>
                  <a:lnTo>
                    <a:pt x="819454" y="3039382"/>
                  </a:lnTo>
                  <a:lnTo>
                    <a:pt x="830519" y="2995745"/>
                  </a:lnTo>
                  <a:lnTo>
                    <a:pt x="840952" y="2951984"/>
                  </a:lnTo>
                  <a:lnTo>
                    <a:pt x="850753" y="2908107"/>
                  </a:lnTo>
                  <a:lnTo>
                    <a:pt x="859921" y="2864120"/>
                  </a:lnTo>
                  <a:lnTo>
                    <a:pt x="868457" y="2820032"/>
                  </a:lnTo>
                  <a:lnTo>
                    <a:pt x="876361" y="2775849"/>
                  </a:lnTo>
                  <a:lnTo>
                    <a:pt x="883632" y="2731579"/>
                  </a:lnTo>
                  <a:lnTo>
                    <a:pt x="890271" y="2687229"/>
                  </a:lnTo>
                  <a:lnTo>
                    <a:pt x="896278" y="2642806"/>
                  </a:lnTo>
                  <a:lnTo>
                    <a:pt x="901653" y="2598318"/>
                  </a:lnTo>
                  <a:lnTo>
                    <a:pt x="906395" y="2553771"/>
                  </a:lnTo>
                  <a:lnTo>
                    <a:pt x="910505" y="2509174"/>
                  </a:lnTo>
                  <a:lnTo>
                    <a:pt x="913982" y="2464533"/>
                  </a:lnTo>
                  <a:lnTo>
                    <a:pt x="916828" y="2419855"/>
                  </a:lnTo>
                  <a:lnTo>
                    <a:pt x="919041" y="2375149"/>
                  </a:lnTo>
                  <a:lnTo>
                    <a:pt x="920622" y="2330420"/>
                  </a:lnTo>
                  <a:lnTo>
                    <a:pt x="921570" y="2285677"/>
                  </a:lnTo>
                  <a:lnTo>
                    <a:pt x="921886" y="2240927"/>
                  </a:lnTo>
                  <a:lnTo>
                    <a:pt x="921570" y="2196177"/>
                  </a:lnTo>
                  <a:lnTo>
                    <a:pt x="920622" y="2151434"/>
                  </a:lnTo>
                  <a:lnTo>
                    <a:pt x="919041" y="2106706"/>
                  </a:lnTo>
                  <a:lnTo>
                    <a:pt x="916828" y="2061999"/>
                  </a:lnTo>
                  <a:lnTo>
                    <a:pt x="913982" y="2017322"/>
                  </a:lnTo>
                  <a:lnTo>
                    <a:pt x="910505" y="1972680"/>
                  </a:lnTo>
                  <a:lnTo>
                    <a:pt x="906395" y="1928083"/>
                  </a:lnTo>
                  <a:lnTo>
                    <a:pt x="901653" y="1883536"/>
                  </a:lnTo>
                  <a:lnTo>
                    <a:pt x="896278" y="1839048"/>
                  </a:lnTo>
                  <a:lnTo>
                    <a:pt x="890271" y="1794625"/>
                  </a:lnTo>
                  <a:lnTo>
                    <a:pt x="883632" y="1750275"/>
                  </a:lnTo>
                  <a:lnTo>
                    <a:pt x="876361" y="1706005"/>
                  </a:lnTo>
                  <a:lnTo>
                    <a:pt x="868457" y="1661822"/>
                  </a:lnTo>
                  <a:lnTo>
                    <a:pt x="859921" y="1617734"/>
                  </a:lnTo>
                  <a:lnTo>
                    <a:pt x="850753" y="1573748"/>
                  </a:lnTo>
                  <a:lnTo>
                    <a:pt x="840952" y="1529871"/>
                  </a:lnTo>
                  <a:lnTo>
                    <a:pt x="830519" y="1486110"/>
                  </a:lnTo>
                  <a:lnTo>
                    <a:pt x="819454" y="1442473"/>
                  </a:lnTo>
                  <a:lnTo>
                    <a:pt x="807757" y="1398966"/>
                  </a:lnTo>
                  <a:lnTo>
                    <a:pt x="795427" y="1355598"/>
                  </a:lnTo>
                  <a:lnTo>
                    <a:pt x="782465" y="1312376"/>
                  </a:lnTo>
                  <a:lnTo>
                    <a:pt x="768871" y="1269306"/>
                  </a:lnTo>
                  <a:lnTo>
                    <a:pt x="754644" y="1226397"/>
                  </a:lnTo>
                  <a:lnTo>
                    <a:pt x="739785" y="1183654"/>
                  </a:lnTo>
                  <a:lnTo>
                    <a:pt x="724294" y="1141087"/>
                  </a:lnTo>
                  <a:lnTo>
                    <a:pt x="708170" y="1098701"/>
                  </a:lnTo>
                  <a:lnTo>
                    <a:pt x="691414" y="1056504"/>
                  </a:lnTo>
                  <a:lnTo>
                    <a:pt x="674026" y="1014504"/>
                  </a:lnTo>
                  <a:lnTo>
                    <a:pt x="656006" y="972707"/>
                  </a:lnTo>
                  <a:lnTo>
                    <a:pt x="637353" y="931122"/>
                  </a:lnTo>
                  <a:lnTo>
                    <a:pt x="618068" y="889755"/>
                  </a:lnTo>
                  <a:lnTo>
                    <a:pt x="598151" y="848613"/>
                  </a:lnTo>
                  <a:lnTo>
                    <a:pt x="577601" y="807704"/>
                  </a:lnTo>
                  <a:lnTo>
                    <a:pt x="556419" y="767035"/>
                  </a:lnTo>
                  <a:lnTo>
                    <a:pt x="534605" y="726613"/>
                  </a:lnTo>
                  <a:lnTo>
                    <a:pt x="512159" y="686446"/>
                  </a:lnTo>
                  <a:lnTo>
                    <a:pt x="489080" y="646541"/>
                  </a:lnTo>
                  <a:lnTo>
                    <a:pt x="465369" y="606906"/>
                  </a:lnTo>
                  <a:lnTo>
                    <a:pt x="441026" y="567546"/>
                  </a:lnTo>
                  <a:lnTo>
                    <a:pt x="416050" y="528471"/>
                  </a:lnTo>
                  <a:lnTo>
                    <a:pt x="390442" y="489686"/>
                  </a:lnTo>
                  <a:lnTo>
                    <a:pt x="364202" y="451200"/>
                  </a:lnTo>
                  <a:lnTo>
                    <a:pt x="337329" y="413019"/>
                  </a:lnTo>
                  <a:lnTo>
                    <a:pt x="309824" y="375151"/>
                  </a:lnTo>
                  <a:lnTo>
                    <a:pt x="281687" y="337603"/>
                  </a:lnTo>
                  <a:lnTo>
                    <a:pt x="252918" y="300383"/>
                  </a:lnTo>
                  <a:lnTo>
                    <a:pt x="223516" y="263497"/>
                  </a:lnTo>
                  <a:lnTo>
                    <a:pt x="193482" y="226953"/>
                  </a:lnTo>
                  <a:lnTo>
                    <a:pt x="162816" y="190758"/>
                  </a:lnTo>
                  <a:lnTo>
                    <a:pt x="131517" y="154920"/>
                  </a:lnTo>
                  <a:lnTo>
                    <a:pt x="99586" y="119446"/>
                  </a:lnTo>
                  <a:lnTo>
                    <a:pt x="67023" y="84342"/>
                  </a:lnTo>
                  <a:lnTo>
                    <a:pt x="33827" y="49617"/>
                  </a:lnTo>
                  <a:lnTo>
                    <a:pt x="0" y="15278"/>
                  </a:lnTo>
                  <a:lnTo>
                    <a:pt x="15278" y="0"/>
                  </a:lnTo>
                  <a:close/>
                </a:path>
              </a:pathLst>
            </a:custGeom>
            <a:ln w="12700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2" y="2182368"/>
              <a:ext cx="8622791" cy="7056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1224" y="2199132"/>
              <a:ext cx="4410455" cy="7238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7227" y="2221992"/>
              <a:ext cx="8503919" cy="588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98419" y="2148840"/>
              <a:ext cx="736600" cy="734695"/>
            </a:xfrm>
            <a:custGeom>
              <a:avLst/>
              <a:gdLst/>
              <a:ahLst/>
              <a:cxnLst/>
              <a:rect l="l" t="t" r="r" b="b"/>
              <a:pathLst>
                <a:path w="736600" h="734694">
                  <a:moveTo>
                    <a:pt x="368046" y="0"/>
                  </a:moveTo>
                  <a:lnTo>
                    <a:pt x="321879" y="2861"/>
                  </a:lnTo>
                  <a:lnTo>
                    <a:pt x="277424" y="11217"/>
                  </a:lnTo>
                  <a:lnTo>
                    <a:pt x="235025" y="24722"/>
                  </a:lnTo>
                  <a:lnTo>
                    <a:pt x="195026" y="43033"/>
                  </a:lnTo>
                  <a:lnTo>
                    <a:pt x="157774" y="65805"/>
                  </a:lnTo>
                  <a:lnTo>
                    <a:pt x="123613" y="92694"/>
                  </a:lnTo>
                  <a:lnTo>
                    <a:pt x="92887" y="123356"/>
                  </a:lnTo>
                  <a:lnTo>
                    <a:pt x="65942" y="157447"/>
                  </a:lnTo>
                  <a:lnTo>
                    <a:pt x="43122" y="194622"/>
                  </a:lnTo>
                  <a:lnTo>
                    <a:pt x="24774" y="234537"/>
                  </a:lnTo>
                  <a:lnTo>
                    <a:pt x="11240" y="276849"/>
                  </a:lnTo>
                  <a:lnTo>
                    <a:pt x="2867" y="321212"/>
                  </a:lnTo>
                  <a:lnTo>
                    <a:pt x="0" y="367284"/>
                  </a:lnTo>
                  <a:lnTo>
                    <a:pt x="2867" y="413355"/>
                  </a:lnTo>
                  <a:lnTo>
                    <a:pt x="11240" y="457718"/>
                  </a:lnTo>
                  <a:lnTo>
                    <a:pt x="24774" y="500030"/>
                  </a:lnTo>
                  <a:lnTo>
                    <a:pt x="43122" y="539945"/>
                  </a:lnTo>
                  <a:lnTo>
                    <a:pt x="65942" y="577120"/>
                  </a:lnTo>
                  <a:lnTo>
                    <a:pt x="92887" y="611211"/>
                  </a:lnTo>
                  <a:lnTo>
                    <a:pt x="123613" y="641873"/>
                  </a:lnTo>
                  <a:lnTo>
                    <a:pt x="157774" y="668762"/>
                  </a:lnTo>
                  <a:lnTo>
                    <a:pt x="195026" y="691534"/>
                  </a:lnTo>
                  <a:lnTo>
                    <a:pt x="235025" y="709845"/>
                  </a:lnTo>
                  <a:lnTo>
                    <a:pt x="277424" y="723350"/>
                  </a:lnTo>
                  <a:lnTo>
                    <a:pt x="321879" y="731706"/>
                  </a:lnTo>
                  <a:lnTo>
                    <a:pt x="368046" y="734568"/>
                  </a:lnTo>
                  <a:lnTo>
                    <a:pt x="414212" y="731706"/>
                  </a:lnTo>
                  <a:lnTo>
                    <a:pt x="458667" y="723350"/>
                  </a:lnTo>
                  <a:lnTo>
                    <a:pt x="501066" y="709845"/>
                  </a:lnTo>
                  <a:lnTo>
                    <a:pt x="541065" y="691534"/>
                  </a:lnTo>
                  <a:lnTo>
                    <a:pt x="578317" y="668762"/>
                  </a:lnTo>
                  <a:lnTo>
                    <a:pt x="612478" y="641873"/>
                  </a:lnTo>
                  <a:lnTo>
                    <a:pt x="643204" y="611211"/>
                  </a:lnTo>
                  <a:lnTo>
                    <a:pt x="670149" y="577120"/>
                  </a:lnTo>
                  <a:lnTo>
                    <a:pt x="692969" y="539945"/>
                  </a:lnTo>
                  <a:lnTo>
                    <a:pt x="711317" y="500030"/>
                  </a:lnTo>
                  <a:lnTo>
                    <a:pt x="724851" y="457718"/>
                  </a:lnTo>
                  <a:lnTo>
                    <a:pt x="733224" y="413355"/>
                  </a:lnTo>
                  <a:lnTo>
                    <a:pt x="736092" y="367284"/>
                  </a:lnTo>
                  <a:lnTo>
                    <a:pt x="733224" y="321212"/>
                  </a:lnTo>
                  <a:lnTo>
                    <a:pt x="724851" y="276849"/>
                  </a:lnTo>
                  <a:lnTo>
                    <a:pt x="711317" y="234537"/>
                  </a:lnTo>
                  <a:lnTo>
                    <a:pt x="692969" y="194622"/>
                  </a:lnTo>
                  <a:lnTo>
                    <a:pt x="670149" y="157447"/>
                  </a:lnTo>
                  <a:lnTo>
                    <a:pt x="643204" y="123356"/>
                  </a:lnTo>
                  <a:lnTo>
                    <a:pt x="612478" y="92694"/>
                  </a:lnTo>
                  <a:lnTo>
                    <a:pt x="578317" y="65805"/>
                  </a:lnTo>
                  <a:lnTo>
                    <a:pt x="541065" y="43033"/>
                  </a:lnTo>
                  <a:lnTo>
                    <a:pt x="501066" y="24722"/>
                  </a:lnTo>
                  <a:lnTo>
                    <a:pt x="458667" y="11217"/>
                  </a:lnTo>
                  <a:lnTo>
                    <a:pt x="414212" y="2861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8419" y="2148841"/>
              <a:ext cx="736600" cy="734695"/>
            </a:xfrm>
            <a:custGeom>
              <a:avLst/>
              <a:gdLst/>
              <a:ahLst/>
              <a:cxnLst/>
              <a:rect l="l" t="t" r="r" b="b"/>
              <a:pathLst>
                <a:path w="736600" h="734694">
                  <a:moveTo>
                    <a:pt x="0" y="367284"/>
                  </a:moveTo>
                  <a:lnTo>
                    <a:pt x="2867" y="321212"/>
                  </a:lnTo>
                  <a:lnTo>
                    <a:pt x="11240" y="276849"/>
                  </a:lnTo>
                  <a:lnTo>
                    <a:pt x="24774" y="234537"/>
                  </a:lnTo>
                  <a:lnTo>
                    <a:pt x="43122" y="194622"/>
                  </a:lnTo>
                  <a:lnTo>
                    <a:pt x="65942" y="157447"/>
                  </a:lnTo>
                  <a:lnTo>
                    <a:pt x="92887" y="123356"/>
                  </a:lnTo>
                  <a:lnTo>
                    <a:pt x="123613" y="92694"/>
                  </a:lnTo>
                  <a:lnTo>
                    <a:pt x="157774" y="65805"/>
                  </a:lnTo>
                  <a:lnTo>
                    <a:pt x="195026" y="43033"/>
                  </a:lnTo>
                  <a:lnTo>
                    <a:pt x="235025" y="24722"/>
                  </a:lnTo>
                  <a:lnTo>
                    <a:pt x="277424" y="11217"/>
                  </a:lnTo>
                  <a:lnTo>
                    <a:pt x="321879" y="2861"/>
                  </a:lnTo>
                  <a:lnTo>
                    <a:pt x="368046" y="0"/>
                  </a:lnTo>
                  <a:lnTo>
                    <a:pt x="414212" y="2861"/>
                  </a:lnTo>
                  <a:lnTo>
                    <a:pt x="458667" y="11217"/>
                  </a:lnTo>
                  <a:lnTo>
                    <a:pt x="501066" y="24722"/>
                  </a:lnTo>
                  <a:lnTo>
                    <a:pt x="541065" y="43033"/>
                  </a:lnTo>
                  <a:lnTo>
                    <a:pt x="578317" y="65805"/>
                  </a:lnTo>
                  <a:lnTo>
                    <a:pt x="612478" y="92694"/>
                  </a:lnTo>
                  <a:lnTo>
                    <a:pt x="643204" y="123356"/>
                  </a:lnTo>
                  <a:lnTo>
                    <a:pt x="670149" y="157447"/>
                  </a:lnTo>
                  <a:lnTo>
                    <a:pt x="692969" y="194622"/>
                  </a:lnTo>
                  <a:lnTo>
                    <a:pt x="711317" y="234537"/>
                  </a:lnTo>
                  <a:lnTo>
                    <a:pt x="724851" y="276849"/>
                  </a:lnTo>
                  <a:lnTo>
                    <a:pt x="733224" y="321212"/>
                  </a:lnTo>
                  <a:lnTo>
                    <a:pt x="736092" y="367284"/>
                  </a:lnTo>
                  <a:lnTo>
                    <a:pt x="733224" y="413355"/>
                  </a:lnTo>
                  <a:lnTo>
                    <a:pt x="724851" y="457718"/>
                  </a:lnTo>
                  <a:lnTo>
                    <a:pt x="711317" y="500030"/>
                  </a:lnTo>
                  <a:lnTo>
                    <a:pt x="692969" y="539945"/>
                  </a:lnTo>
                  <a:lnTo>
                    <a:pt x="670149" y="577120"/>
                  </a:lnTo>
                  <a:lnTo>
                    <a:pt x="643204" y="611211"/>
                  </a:lnTo>
                  <a:lnTo>
                    <a:pt x="612478" y="641873"/>
                  </a:lnTo>
                  <a:lnTo>
                    <a:pt x="578317" y="668762"/>
                  </a:lnTo>
                  <a:lnTo>
                    <a:pt x="541065" y="691534"/>
                  </a:lnTo>
                  <a:lnTo>
                    <a:pt x="501066" y="709845"/>
                  </a:lnTo>
                  <a:lnTo>
                    <a:pt x="458667" y="723350"/>
                  </a:lnTo>
                  <a:lnTo>
                    <a:pt x="414212" y="731706"/>
                  </a:lnTo>
                  <a:lnTo>
                    <a:pt x="368046" y="734568"/>
                  </a:lnTo>
                  <a:lnTo>
                    <a:pt x="321879" y="731706"/>
                  </a:lnTo>
                  <a:lnTo>
                    <a:pt x="277424" y="723350"/>
                  </a:lnTo>
                  <a:lnTo>
                    <a:pt x="235025" y="709845"/>
                  </a:lnTo>
                  <a:lnTo>
                    <a:pt x="195026" y="691534"/>
                  </a:lnTo>
                  <a:lnTo>
                    <a:pt x="157774" y="668762"/>
                  </a:lnTo>
                  <a:lnTo>
                    <a:pt x="123613" y="641873"/>
                  </a:lnTo>
                  <a:lnTo>
                    <a:pt x="92887" y="611211"/>
                  </a:lnTo>
                  <a:lnTo>
                    <a:pt x="65942" y="577120"/>
                  </a:lnTo>
                  <a:lnTo>
                    <a:pt x="43122" y="539945"/>
                  </a:lnTo>
                  <a:lnTo>
                    <a:pt x="24774" y="500030"/>
                  </a:lnTo>
                  <a:lnTo>
                    <a:pt x="11240" y="457718"/>
                  </a:lnTo>
                  <a:lnTo>
                    <a:pt x="2867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8415" y="3064764"/>
              <a:ext cx="8202167" cy="7056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6991" y="3081528"/>
              <a:ext cx="7019543" cy="7238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7851" y="3104388"/>
              <a:ext cx="8083296" cy="58826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347460" y="2329397"/>
            <a:ext cx="6580505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14020" algn="ctr">
              <a:lnSpc>
                <a:spcPct val="100000"/>
              </a:lnSpc>
              <a:spcBef>
                <a:spcPts val="105"/>
              </a:spcBef>
            </a:pPr>
            <a:r>
              <a:rPr lang="uk-UA"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воркшопи, навчальні візити, семінари, зустрічі</a:t>
            </a:r>
            <a:endParaRPr lang="uk-UA"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lang="uk-UA"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uk-UA"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сприяння налагодженню зв'язків між поколіннями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17392" y="3028060"/>
            <a:ext cx="8513445" cy="1659889"/>
            <a:chOff x="3017392" y="3028060"/>
            <a:chExt cx="8513445" cy="1659889"/>
          </a:xfrm>
        </p:grpSpPr>
        <p:sp>
          <p:nvSpPr>
            <p:cNvPr id="19" name="object 19"/>
            <p:cNvSpPr/>
            <p:nvPr/>
          </p:nvSpPr>
          <p:spPr>
            <a:xfrm>
              <a:off x="3020567" y="3031235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020567" y="3031235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7955" y="3947159"/>
              <a:ext cx="8072627" cy="7056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6084" y="3963924"/>
              <a:ext cx="3389375" cy="7238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7391" y="3986783"/>
              <a:ext cx="7953756" cy="58826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952999" y="3803901"/>
            <a:ext cx="464377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uk-UA" sz="2000" spc="-40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взаємна передача знань та навичок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07792" y="3910457"/>
            <a:ext cx="8650605" cy="2543810"/>
            <a:chOff x="2907792" y="3910457"/>
            <a:chExt cx="8650605" cy="2543810"/>
          </a:xfrm>
        </p:grpSpPr>
        <p:sp>
          <p:nvSpPr>
            <p:cNvPr id="26" name="object 26"/>
            <p:cNvSpPr/>
            <p:nvPr/>
          </p:nvSpPr>
          <p:spPr>
            <a:xfrm>
              <a:off x="3150108" y="391363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150108" y="391363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28416" y="4829556"/>
              <a:ext cx="8202167" cy="7071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13988" y="4846320"/>
              <a:ext cx="7844027" cy="7238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87851" y="4869180"/>
              <a:ext cx="8083296" cy="5897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020568" y="4796028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020568" y="4796028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2" y="5713476"/>
              <a:ext cx="8622791" cy="7056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43600" y="5728716"/>
              <a:ext cx="2965703" cy="72542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7227" y="5753100"/>
              <a:ext cx="8503919" cy="58826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934424" y="4977457"/>
            <a:ext cx="7404734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            місцеві ремесла, цифрові компетенції</a:t>
            </a:r>
            <a:endParaRPr lang="uk-UA"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lang="uk-UA" sz="2000" dirty="0">
              <a:latin typeface="Lucida Sans Unicode"/>
              <a:cs typeface="Lucida Sans Unicode"/>
            </a:endParaRPr>
          </a:p>
          <a:p>
            <a:pPr marR="411480" algn="ctr">
              <a:lnSpc>
                <a:spcPct val="100000"/>
              </a:lnSpc>
            </a:pPr>
            <a:r>
              <a:rPr lang="uk-UA"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здоровий спосіб життя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595245" y="5675248"/>
            <a:ext cx="742950" cy="742950"/>
            <a:chOff x="2595245" y="5675248"/>
            <a:chExt cx="742950" cy="742950"/>
          </a:xfrm>
        </p:grpSpPr>
        <p:sp>
          <p:nvSpPr>
            <p:cNvPr id="38" name="object 38"/>
            <p:cNvSpPr/>
            <p:nvPr/>
          </p:nvSpPr>
          <p:spPr>
            <a:xfrm>
              <a:off x="2598420" y="5678423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5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1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5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8420" y="5678423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5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5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1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5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261872"/>
            <a:ext cx="914146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Посилення транскордонної інтеграції та формування спільної ідентичності мешканців прикордоння</a:t>
            </a:r>
            <a:endParaRPr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754989" y="2034396"/>
            <a:ext cx="8942070" cy="4495165"/>
            <a:chOff x="2754989" y="2034396"/>
            <a:chExt cx="8942070" cy="4495165"/>
          </a:xfrm>
        </p:grpSpPr>
        <p:sp>
          <p:nvSpPr>
            <p:cNvPr id="7" name="object 7"/>
            <p:cNvSpPr/>
            <p:nvPr/>
          </p:nvSpPr>
          <p:spPr>
            <a:xfrm>
              <a:off x="2761339" y="2040746"/>
              <a:ext cx="943610" cy="4482465"/>
            </a:xfrm>
            <a:custGeom>
              <a:avLst/>
              <a:gdLst/>
              <a:ahLst/>
              <a:cxnLst/>
              <a:rect l="l" t="t" r="r" b="b"/>
              <a:pathLst>
                <a:path w="943610" h="4482465">
                  <a:moveTo>
                    <a:pt x="15278" y="0"/>
                  </a:moveTo>
                  <a:lnTo>
                    <a:pt x="49338" y="34575"/>
                  </a:lnTo>
                  <a:lnTo>
                    <a:pt x="82761" y="69538"/>
                  </a:lnTo>
                  <a:lnTo>
                    <a:pt x="115548" y="104882"/>
                  </a:lnTo>
                  <a:lnTo>
                    <a:pt x="147699" y="140600"/>
                  </a:lnTo>
                  <a:lnTo>
                    <a:pt x="179212" y="176684"/>
                  </a:lnTo>
                  <a:lnTo>
                    <a:pt x="210089" y="213127"/>
                  </a:lnTo>
                  <a:lnTo>
                    <a:pt x="240330" y="249922"/>
                  </a:lnTo>
                  <a:lnTo>
                    <a:pt x="269934" y="287061"/>
                  </a:lnTo>
                  <a:lnTo>
                    <a:pt x="298901" y="324537"/>
                  </a:lnTo>
                  <a:lnTo>
                    <a:pt x="327231" y="362342"/>
                  </a:lnTo>
                  <a:lnTo>
                    <a:pt x="354925" y="400470"/>
                  </a:lnTo>
                  <a:lnTo>
                    <a:pt x="381982" y="438913"/>
                  </a:lnTo>
                  <a:lnTo>
                    <a:pt x="408403" y="477663"/>
                  </a:lnTo>
                  <a:lnTo>
                    <a:pt x="434187" y="516714"/>
                  </a:lnTo>
                  <a:lnTo>
                    <a:pt x="459334" y="556058"/>
                  </a:lnTo>
                  <a:lnTo>
                    <a:pt x="483844" y="595688"/>
                  </a:lnTo>
                  <a:lnTo>
                    <a:pt x="507718" y="635595"/>
                  </a:lnTo>
                  <a:lnTo>
                    <a:pt x="530956" y="675774"/>
                  </a:lnTo>
                  <a:lnTo>
                    <a:pt x="553557" y="716217"/>
                  </a:lnTo>
                  <a:lnTo>
                    <a:pt x="575521" y="756916"/>
                  </a:lnTo>
                  <a:lnTo>
                    <a:pt x="596848" y="797864"/>
                  </a:lnTo>
                  <a:lnTo>
                    <a:pt x="617539" y="839054"/>
                  </a:lnTo>
                  <a:lnTo>
                    <a:pt x="637593" y="880478"/>
                  </a:lnTo>
                  <a:lnTo>
                    <a:pt x="657010" y="922129"/>
                  </a:lnTo>
                  <a:lnTo>
                    <a:pt x="675791" y="964000"/>
                  </a:lnTo>
                  <a:lnTo>
                    <a:pt x="693936" y="1006084"/>
                  </a:lnTo>
                  <a:lnTo>
                    <a:pt x="711443" y="1048372"/>
                  </a:lnTo>
                  <a:lnTo>
                    <a:pt x="728314" y="1090859"/>
                  </a:lnTo>
                  <a:lnTo>
                    <a:pt x="744548" y="1133536"/>
                  </a:lnTo>
                  <a:lnTo>
                    <a:pt x="760146" y="1176396"/>
                  </a:lnTo>
                  <a:lnTo>
                    <a:pt x="775107" y="1219431"/>
                  </a:lnTo>
                  <a:lnTo>
                    <a:pt x="789432" y="1262636"/>
                  </a:lnTo>
                  <a:lnTo>
                    <a:pt x="803119" y="1306001"/>
                  </a:lnTo>
                  <a:lnTo>
                    <a:pt x="816170" y="1349520"/>
                  </a:lnTo>
                  <a:lnTo>
                    <a:pt x="828585" y="1393186"/>
                  </a:lnTo>
                  <a:lnTo>
                    <a:pt x="840363" y="1436991"/>
                  </a:lnTo>
                  <a:lnTo>
                    <a:pt x="851504" y="1480928"/>
                  </a:lnTo>
                  <a:lnTo>
                    <a:pt x="862008" y="1524989"/>
                  </a:lnTo>
                  <a:lnTo>
                    <a:pt x="871876" y="1569167"/>
                  </a:lnTo>
                  <a:lnTo>
                    <a:pt x="881108" y="1613456"/>
                  </a:lnTo>
                  <a:lnTo>
                    <a:pt x="889702" y="1657847"/>
                  </a:lnTo>
                  <a:lnTo>
                    <a:pt x="897660" y="1702333"/>
                  </a:lnTo>
                  <a:lnTo>
                    <a:pt x="904982" y="1746907"/>
                  </a:lnTo>
                  <a:lnTo>
                    <a:pt x="911666" y="1791562"/>
                  </a:lnTo>
                  <a:lnTo>
                    <a:pt x="917714" y="1836290"/>
                  </a:lnTo>
                  <a:lnTo>
                    <a:pt x="923126" y="1881084"/>
                  </a:lnTo>
                  <a:lnTo>
                    <a:pt x="927901" y="1925936"/>
                  </a:lnTo>
                  <a:lnTo>
                    <a:pt x="932039" y="1970840"/>
                  </a:lnTo>
                  <a:lnTo>
                    <a:pt x="935540" y="2015787"/>
                  </a:lnTo>
                  <a:lnTo>
                    <a:pt x="938405" y="2060772"/>
                  </a:lnTo>
                  <a:lnTo>
                    <a:pt x="940633" y="2105785"/>
                  </a:lnTo>
                  <a:lnTo>
                    <a:pt x="942225" y="2150821"/>
                  </a:lnTo>
                  <a:lnTo>
                    <a:pt x="943180" y="2195871"/>
                  </a:lnTo>
                  <a:lnTo>
                    <a:pt x="943498" y="2240929"/>
                  </a:lnTo>
                  <a:lnTo>
                    <a:pt x="943180" y="2285986"/>
                  </a:lnTo>
                  <a:lnTo>
                    <a:pt x="942225" y="2331037"/>
                  </a:lnTo>
                  <a:lnTo>
                    <a:pt x="940633" y="2376072"/>
                  </a:lnTo>
                  <a:lnTo>
                    <a:pt x="938405" y="2421086"/>
                  </a:lnTo>
                  <a:lnTo>
                    <a:pt x="935540" y="2466070"/>
                  </a:lnTo>
                  <a:lnTo>
                    <a:pt x="932039" y="2511018"/>
                  </a:lnTo>
                  <a:lnTo>
                    <a:pt x="927901" y="2555922"/>
                  </a:lnTo>
                  <a:lnTo>
                    <a:pt x="923126" y="2600774"/>
                  </a:lnTo>
                  <a:lnTo>
                    <a:pt x="917714" y="2645568"/>
                  </a:lnTo>
                  <a:lnTo>
                    <a:pt x="911666" y="2690296"/>
                  </a:lnTo>
                  <a:lnTo>
                    <a:pt x="904982" y="2734951"/>
                  </a:lnTo>
                  <a:lnTo>
                    <a:pt x="897660" y="2779525"/>
                  </a:lnTo>
                  <a:lnTo>
                    <a:pt x="889702" y="2824011"/>
                  </a:lnTo>
                  <a:lnTo>
                    <a:pt x="881108" y="2868402"/>
                  </a:lnTo>
                  <a:lnTo>
                    <a:pt x="871876" y="2912691"/>
                  </a:lnTo>
                  <a:lnTo>
                    <a:pt x="862008" y="2956869"/>
                  </a:lnTo>
                  <a:lnTo>
                    <a:pt x="851504" y="3000931"/>
                  </a:lnTo>
                  <a:lnTo>
                    <a:pt x="840363" y="3044868"/>
                  </a:lnTo>
                  <a:lnTo>
                    <a:pt x="828585" y="3088673"/>
                  </a:lnTo>
                  <a:lnTo>
                    <a:pt x="816170" y="3132339"/>
                  </a:lnTo>
                  <a:lnTo>
                    <a:pt x="803119" y="3175858"/>
                  </a:lnTo>
                  <a:lnTo>
                    <a:pt x="789432" y="3219224"/>
                  </a:lnTo>
                  <a:lnTo>
                    <a:pt x="775107" y="3262428"/>
                  </a:lnTo>
                  <a:lnTo>
                    <a:pt x="760146" y="3305464"/>
                  </a:lnTo>
                  <a:lnTo>
                    <a:pt x="744548" y="3348324"/>
                  </a:lnTo>
                  <a:lnTo>
                    <a:pt x="728314" y="3391001"/>
                  </a:lnTo>
                  <a:lnTo>
                    <a:pt x="711443" y="3433488"/>
                  </a:lnTo>
                  <a:lnTo>
                    <a:pt x="693936" y="3475776"/>
                  </a:lnTo>
                  <a:lnTo>
                    <a:pt x="675791" y="3517860"/>
                  </a:lnTo>
                  <a:lnTo>
                    <a:pt x="657010" y="3559731"/>
                  </a:lnTo>
                  <a:lnTo>
                    <a:pt x="637593" y="3601383"/>
                  </a:lnTo>
                  <a:lnTo>
                    <a:pt x="617539" y="3642807"/>
                  </a:lnTo>
                  <a:lnTo>
                    <a:pt x="596848" y="3683997"/>
                  </a:lnTo>
                  <a:lnTo>
                    <a:pt x="575521" y="3724945"/>
                  </a:lnTo>
                  <a:lnTo>
                    <a:pt x="553557" y="3765645"/>
                  </a:lnTo>
                  <a:lnTo>
                    <a:pt x="530956" y="3806087"/>
                  </a:lnTo>
                  <a:lnTo>
                    <a:pt x="507718" y="3846267"/>
                  </a:lnTo>
                  <a:lnTo>
                    <a:pt x="483844" y="3886175"/>
                  </a:lnTo>
                  <a:lnTo>
                    <a:pt x="459334" y="3925805"/>
                  </a:lnTo>
                  <a:lnTo>
                    <a:pt x="434187" y="3965149"/>
                  </a:lnTo>
                  <a:lnTo>
                    <a:pt x="408403" y="4004200"/>
                  </a:lnTo>
                  <a:lnTo>
                    <a:pt x="381982" y="4042950"/>
                  </a:lnTo>
                  <a:lnTo>
                    <a:pt x="354925" y="4081394"/>
                  </a:lnTo>
                  <a:lnTo>
                    <a:pt x="327231" y="4119522"/>
                  </a:lnTo>
                  <a:lnTo>
                    <a:pt x="298901" y="4157328"/>
                  </a:lnTo>
                  <a:lnTo>
                    <a:pt x="269934" y="4194804"/>
                  </a:lnTo>
                  <a:lnTo>
                    <a:pt x="240330" y="4231943"/>
                  </a:lnTo>
                  <a:lnTo>
                    <a:pt x="210089" y="4268738"/>
                  </a:lnTo>
                  <a:lnTo>
                    <a:pt x="179212" y="4305181"/>
                  </a:lnTo>
                  <a:lnTo>
                    <a:pt x="147699" y="4341266"/>
                  </a:lnTo>
                  <a:lnTo>
                    <a:pt x="115548" y="4376984"/>
                  </a:lnTo>
                  <a:lnTo>
                    <a:pt x="82761" y="4412328"/>
                  </a:lnTo>
                  <a:lnTo>
                    <a:pt x="49338" y="4447292"/>
                  </a:lnTo>
                  <a:lnTo>
                    <a:pt x="15278" y="4481868"/>
                  </a:lnTo>
                  <a:lnTo>
                    <a:pt x="0" y="4466577"/>
                  </a:lnTo>
                  <a:lnTo>
                    <a:pt x="33827" y="4432237"/>
                  </a:lnTo>
                  <a:lnTo>
                    <a:pt x="67023" y="4397512"/>
                  </a:lnTo>
                  <a:lnTo>
                    <a:pt x="99586" y="4362409"/>
                  </a:lnTo>
                  <a:lnTo>
                    <a:pt x="131517" y="4326934"/>
                  </a:lnTo>
                  <a:lnTo>
                    <a:pt x="162816" y="4291096"/>
                  </a:lnTo>
                  <a:lnTo>
                    <a:pt x="193482" y="4254901"/>
                  </a:lnTo>
                  <a:lnTo>
                    <a:pt x="223516" y="4218358"/>
                  </a:lnTo>
                  <a:lnTo>
                    <a:pt x="252918" y="4181472"/>
                  </a:lnTo>
                  <a:lnTo>
                    <a:pt x="281687" y="4144251"/>
                  </a:lnTo>
                  <a:lnTo>
                    <a:pt x="309824" y="4106703"/>
                  </a:lnTo>
                  <a:lnTo>
                    <a:pt x="337329" y="4068835"/>
                  </a:lnTo>
                  <a:lnTo>
                    <a:pt x="364202" y="4030655"/>
                  </a:lnTo>
                  <a:lnTo>
                    <a:pt x="390442" y="3992168"/>
                  </a:lnTo>
                  <a:lnTo>
                    <a:pt x="416050" y="3953384"/>
                  </a:lnTo>
                  <a:lnTo>
                    <a:pt x="441026" y="3914308"/>
                  </a:lnTo>
                  <a:lnTo>
                    <a:pt x="465369" y="3874949"/>
                  </a:lnTo>
                  <a:lnTo>
                    <a:pt x="489080" y="3835313"/>
                  </a:lnTo>
                  <a:lnTo>
                    <a:pt x="512159" y="3795408"/>
                  </a:lnTo>
                  <a:lnTo>
                    <a:pt x="534605" y="3755241"/>
                  </a:lnTo>
                  <a:lnTo>
                    <a:pt x="556419" y="3714819"/>
                  </a:lnTo>
                  <a:lnTo>
                    <a:pt x="577601" y="3674151"/>
                  </a:lnTo>
                  <a:lnTo>
                    <a:pt x="598151" y="3633242"/>
                  </a:lnTo>
                  <a:lnTo>
                    <a:pt x="618068" y="3592100"/>
                  </a:lnTo>
                  <a:lnTo>
                    <a:pt x="637353" y="3550733"/>
                  </a:lnTo>
                  <a:lnTo>
                    <a:pt x="656006" y="3509147"/>
                  </a:lnTo>
                  <a:lnTo>
                    <a:pt x="674026" y="3467350"/>
                  </a:lnTo>
                  <a:lnTo>
                    <a:pt x="691414" y="3425350"/>
                  </a:lnTo>
                  <a:lnTo>
                    <a:pt x="708170" y="3383154"/>
                  </a:lnTo>
                  <a:lnTo>
                    <a:pt x="724294" y="3340768"/>
                  </a:lnTo>
                  <a:lnTo>
                    <a:pt x="739785" y="3298200"/>
                  </a:lnTo>
                  <a:lnTo>
                    <a:pt x="754644" y="3255458"/>
                  </a:lnTo>
                  <a:lnTo>
                    <a:pt x="768871" y="3212548"/>
                  </a:lnTo>
                  <a:lnTo>
                    <a:pt x="782465" y="3169478"/>
                  </a:lnTo>
                  <a:lnTo>
                    <a:pt x="795427" y="3126256"/>
                  </a:lnTo>
                  <a:lnTo>
                    <a:pt x="807757" y="3082888"/>
                  </a:lnTo>
                  <a:lnTo>
                    <a:pt x="819454" y="3039382"/>
                  </a:lnTo>
                  <a:lnTo>
                    <a:pt x="830519" y="2995745"/>
                  </a:lnTo>
                  <a:lnTo>
                    <a:pt x="840952" y="2951984"/>
                  </a:lnTo>
                  <a:lnTo>
                    <a:pt x="850753" y="2908107"/>
                  </a:lnTo>
                  <a:lnTo>
                    <a:pt x="859921" y="2864120"/>
                  </a:lnTo>
                  <a:lnTo>
                    <a:pt x="868457" y="2820032"/>
                  </a:lnTo>
                  <a:lnTo>
                    <a:pt x="876361" y="2775849"/>
                  </a:lnTo>
                  <a:lnTo>
                    <a:pt x="883632" y="2731579"/>
                  </a:lnTo>
                  <a:lnTo>
                    <a:pt x="890271" y="2687229"/>
                  </a:lnTo>
                  <a:lnTo>
                    <a:pt x="896278" y="2642806"/>
                  </a:lnTo>
                  <a:lnTo>
                    <a:pt x="901653" y="2598318"/>
                  </a:lnTo>
                  <a:lnTo>
                    <a:pt x="906395" y="2553771"/>
                  </a:lnTo>
                  <a:lnTo>
                    <a:pt x="910505" y="2509174"/>
                  </a:lnTo>
                  <a:lnTo>
                    <a:pt x="913982" y="2464533"/>
                  </a:lnTo>
                  <a:lnTo>
                    <a:pt x="916828" y="2419855"/>
                  </a:lnTo>
                  <a:lnTo>
                    <a:pt x="919041" y="2375149"/>
                  </a:lnTo>
                  <a:lnTo>
                    <a:pt x="920622" y="2330420"/>
                  </a:lnTo>
                  <a:lnTo>
                    <a:pt x="921570" y="2285677"/>
                  </a:lnTo>
                  <a:lnTo>
                    <a:pt x="921886" y="2240927"/>
                  </a:lnTo>
                  <a:lnTo>
                    <a:pt x="921570" y="2196177"/>
                  </a:lnTo>
                  <a:lnTo>
                    <a:pt x="920622" y="2151434"/>
                  </a:lnTo>
                  <a:lnTo>
                    <a:pt x="919041" y="2106706"/>
                  </a:lnTo>
                  <a:lnTo>
                    <a:pt x="916828" y="2061999"/>
                  </a:lnTo>
                  <a:lnTo>
                    <a:pt x="913982" y="2017322"/>
                  </a:lnTo>
                  <a:lnTo>
                    <a:pt x="910505" y="1972680"/>
                  </a:lnTo>
                  <a:lnTo>
                    <a:pt x="906395" y="1928083"/>
                  </a:lnTo>
                  <a:lnTo>
                    <a:pt x="901653" y="1883536"/>
                  </a:lnTo>
                  <a:lnTo>
                    <a:pt x="896278" y="1839048"/>
                  </a:lnTo>
                  <a:lnTo>
                    <a:pt x="890271" y="1794625"/>
                  </a:lnTo>
                  <a:lnTo>
                    <a:pt x="883632" y="1750275"/>
                  </a:lnTo>
                  <a:lnTo>
                    <a:pt x="876361" y="1706005"/>
                  </a:lnTo>
                  <a:lnTo>
                    <a:pt x="868457" y="1661822"/>
                  </a:lnTo>
                  <a:lnTo>
                    <a:pt x="859921" y="1617734"/>
                  </a:lnTo>
                  <a:lnTo>
                    <a:pt x="850753" y="1573748"/>
                  </a:lnTo>
                  <a:lnTo>
                    <a:pt x="840952" y="1529871"/>
                  </a:lnTo>
                  <a:lnTo>
                    <a:pt x="830519" y="1486110"/>
                  </a:lnTo>
                  <a:lnTo>
                    <a:pt x="819454" y="1442473"/>
                  </a:lnTo>
                  <a:lnTo>
                    <a:pt x="807757" y="1398966"/>
                  </a:lnTo>
                  <a:lnTo>
                    <a:pt x="795427" y="1355598"/>
                  </a:lnTo>
                  <a:lnTo>
                    <a:pt x="782465" y="1312376"/>
                  </a:lnTo>
                  <a:lnTo>
                    <a:pt x="768871" y="1269306"/>
                  </a:lnTo>
                  <a:lnTo>
                    <a:pt x="754644" y="1226397"/>
                  </a:lnTo>
                  <a:lnTo>
                    <a:pt x="739785" y="1183654"/>
                  </a:lnTo>
                  <a:lnTo>
                    <a:pt x="724294" y="1141087"/>
                  </a:lnTo>
                  <a:lnTo>
                    <a:pt x="708170" y="1098701"/>
                  </a:lnTo>
                  <a:lnTo>
                    <a:pt x="691414" y="1056504"/>
                  </a:lnTo>
                  <a:lnTo>
                    <a:pt x="674026" y="1014504"/>
                  </a:lnTo>
                  <a:lnTo>
                    <a:pt x="656006" y="972707"/>
                  </a:lnTo>
                  <a:lnTo>
                    <a:pt x="637353" y="931122"/>
                  </a:lnTo>
                  <a:lnTo>
                    <a:pt x="618068" y="889755"/>
                  </a:lnTo>
                  <a:lnTo>
                    <a:pt x="598151" y="848613"/>
                  </a:lnTo>
                  <a:lnTo>
                    <a:pt x="577601" y="807704"/>
                  </a:lnTo>
                  <a:lnTo>
                    <a:pt x="556419" y="767035"/>
                  </a:lnTo>
                  <a:lnTo>
                    <a:pt x="534605" y="726613"/>
                  </a:lnTo>
                  <a:lnTo>
                    <a:pt x="512159" y="686446"/>
                  </a:lnTo>
                  <a:lnTo>
                    <a:pt x="489080" y="646541"/>
                  </a:lnTo>
                  <a:lnTo>
                    <a:pt x="465369" y="606906"/>
                  </a:lnTo>
                  <a:lnTo>
                    <a:pt x="441026" y="567546"/>
                  </a:lnTo>
                  <a:lnTo>
                    <a:pt x="416050" y="528471"/>
                  </a:lnTo>
                  <a:lnTo>
                    <a:pt x="390442" y="489686"/>
                  </a:lnTo>
                  <a:lnTo>
                    <a:pt x="364202" y="451200"/>
                  </a:lnTo>
                  <a:lnTo>
                    <a:pt x="337329" y="413019"/>
                  </a:lnTo>
                  <a:lnTo>
                    <a:pt x="309824" y="375151"/>
                  </a:lnTo>
                  <a:lnTo>
                    <a:pt x="281687" y="337603"/>
                  </a:lnTo>
                  <a:lnTo>
                    <a:pt x="252918" y="300383"/>
                  </a:lnTo>
                  <a:lnTo>
                    <a:pt x="223516" y="263497"/>
                  </a:lnTo>
                  <a:lnTo>
                    <a:pt x="193482" y="226953"/>
                  </a:lnTo>
                  <a:lnTo>
                    <a:pt x="162816" y="190758"/>
                  </a:lnTo>
                  <a:lnTo>
                    <a:pt x="131517" y="154920"/>
                  </a:lnTo>
                  <a:lnTo>
                    <a:pt x="99586" y="119446"/>
                  </a:lnTo>
                  <a:lnTo>
                    <a:pt x="67023" y="84342"/>
                  </a:lnTo>
                  <a:lnTo>
                    <a:pt x="33827" y="49617"/>
                  </a:lnTo>
                  <a:lnTo>
                    <a:pt x="0" y="15278"/>
                  </a:lnTo>
                  <a:lnTo>
                    <a:pt x="15278" y="0"/>
                  </a:lnTo>
                  <a:close/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908" y="2182368"/>
              <a:ext cx="8622791" cy="7056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8267" y="2042160"/>
              <a:ext cx="7850123" cy="10378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343" y="2221992"/>
              <a:ext cx="8503920" cy="5882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64535" y="2148840"/>
              <a:ext cx="736600" cy="734695"/>
            </a:xfrm>
            <a:custGeom>
              <a:avLst/>
              <a:gdLst/>
              <a:ahLst/>
              <a:cxnLst/>
              <a:rect l="l" t="t" r="r" b="b"/>
              <a:pathLst>
                <a:path w="736600" h="734694">
                  <a:moveTo>
                    <a:pt x="368046" y="0"/>
                  </a:moveTo>
                  <a:lnTo>
                    <a:pt x="321879" y="2861"/>
                  </a:lnTo>
                  <a:lnTo>
                    <a:pt x="277424" y="11217"/>
                  </a:lnTo>
                  <a:lnTo>
                    <a:pt x="235025" y="24722"/>
                  </a:lnTo>
                  <a:lnTo>
                    <a:pt x="195026" y="43033"/>
                  </a:lnTo>
                  <a:lnTo>
                    <a:pt x="157774" y="65805"/>
                  </a:lnTo>
                  <a:lnTo>
                    <a:pt x="123613" y="92694"/>
                  </a:lnTo>
                  <a:lnTo>
                    <a:pt x="92887" y="123356"/>
                  </a:lnTo>
                  <a:lnTo>
                    <a:pt x="65942" y="157447"/>
                  </a:lnTo>
                  <a:lnTo>
                    <a:pt x="43122" y="194622"/>
                  </a:lnTo>
                  <a:lnTo>
                    <a:pt x="24774" y="234537"/>
                  </a:lnTo>
                  <a:lnTo>
                    <a:pt x="11240" y="276849"/>
                  </a:lnTo>
                  <a:lnTo>
                    <a:pt x="2867" y="321212"/>
                  </a:lnTo>
                  <a:lnTo>
                    <a:pt x="0" y="367284"/>
                  </a:lnTo>
                  <a:lnTo>
                    <a:pt x="2867" y="413355"/>
                  </a:lnTo>
                  <a:lnTo>
                    <a:pt x="11240" y="457718"/>
                  </a:lnTo>
                  <a:lnTo>
                    <a:pt x="24774" y="500030"/>
                  </a:lnTo>
                  <a:lnTo>
                    <a:pt x="43122" y="539945"/>
                  </a:lnTo>
                  <a:lnTo>
                    <a:pt x="65942" y="577120"/>
                  </a:lnTo>
                  <a:lnTo>
                    <a:pt x="92887" y="611211"/>
                  </a:lnTo>
                  <a:lnTo>
                    <a:pt x="123613" y="641873"/>
                  </a:lnTo>
                  <a:lnTo>
                    <a:pt x="157774" y="668762"/>
                  </a:lnTo>
                  <a:lnTo>
                    <a:pt x="195026" y="691534"/>
                  </a:lnTo>
                  <a:lnTo>
                    <a:pt x="235025" y="709845"/>
                  </a:lnTo>
                  <a:lnTo>
                    <a:pt x="277424" y="723350"/>
                  </a:lnTo>
                  <a:lnTo>
                    <a:pt x="321879" y="731706"/>
                  </a:lnTo>
                  <a:lnTo>
                    <a:pt x="368046" y="734568"/>
                  </a:lnTo>
                  <a:lnTo>
                    <a:pt x="414212" y="731706"/>
                  </a:lnTo>
                  <a:lnTo>
                    <a:pt x="458667" y="723350"/>
                  </a:lnTo>
                  <a:lnTo>
                    <a:pt x="501066" y="709845"/>
                  </a:lnTo>
                  <a:lnTo>
                    <a:pt x="541065" y="691534"/>
                  </a:lnTo>
                  <a:lnTo>
                    <a:pt x="578317" y="668762"/>
                  </a:lnTo>
                  <a:lnTo>
                    <a:pt x="612478" y="641873"/>
                  </a:lnTo>
                  <a:lnTo>
                    <a:pt x="643204" y="611211"/>
                  </a:lnTo>
                  <a:lnTo>
                    <a:pt x="670149" y="577120"/>
                  </a:lnTo>
                  <a:lnTo>
                    <a:pt x="692969" y="539945"/>
                  </a:lnTo>
                  <a:lnTo>
                    <a:pt x="711317" y="500030"/>
                  </a:lnTo>
                  <a:lnTo>
                    <a:pt x="724851" y="457718"/>
                  </a:lnTo>
                  <a:lnTo>
                    <a:pt x="733224" y="413355"/>
                  </a:lnTo>
                  <a:lnTo>
                    <a:pt x="736092" y="367284"/>
                  </a:lnTo>
                  <a:lnTo>
                    <a:pt x="733224" y="321212"/>
                  </a:lnTo>
                  <a:lnTo>
                    <a:pt x="724851" y="276849"/>
                  </a:lnTo>
                  <a:lnTo>
                    <a:pt x="711317" y="234537"/>
                  </a:lnTo>
                  <a:lnTo>
                    <a:pt x="692969" y="194622"/>
                  </a:lnTo>
                  <a:lnTo>
                    <a:pt x="670149" y="157447"/>
                  </a:lnTo>
                  <a:lnTo>
                    <a:pt x="643204" y="123356"/>
                  </a:lnTo>
                  <a:lnTo>
                    <a:pt x="612478" y="92694"/>
                  </a:lnTo>
                  <a:lnTo>
                    <a:pt x="578317" y="65805"/>
                  </a:lnTo>
                  <a:lnTo>
                    <a:pt x="541065" y="43033"/>
                  </a:lnTo>
                  <a:lnTo>
                    <a:pt x="501066" y="24722"/>
                  </a:lnTo>
                  <a:lnTo>
                    <a:pt x="458667" y="11217"/>
                  </a:lnTo>
                  <a:lnTo>
                    <a:pt x="414212" y="2861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4535" y="2148841"/>
              <a:ext cx="736600" cy="734695"/>
            </a:xfrm>
            <a:custGeom>
              <a:avLst/>
              <a:gdLst/>
              <a:ahLst/>
              <a:cxnLst/>
              <a:rect l="l" t="t" r="r" b="b"/>
              <a:pathLst>
                <a:path w="736600" h="734694">
                  <a:moveTo>
                    <a:pt x="0" y="367284"/>
                  </a:moveTo>
                  <a:lnTo>
                    <a:pt x="2867" y="321212"/>
                  </a:lnTo>
                  <a:lnTo>
                    <a:pt x="11240" y="276849"/>
                  </a:lnTo>
                  <a:lnTo>
                    <a:pt x="24774" y="234537"/>
                  </a:lnTo>
                  <a:lnTo>
                    <a:pt x="43122" y="194622"/>
                  </a:lnTo>
                  <a:lnTo>
                    <a:pt x="65942" y="157447"/>
                  </a:lnTo>
                  <a:lnTo>
                    <a:pt x="92887" y="123356"/>
                  </a:lnTo>
                  <a:lnTo>
                    <a:pt x="123613" y="92694"/>
                  </a:lnTo>
                  <a:lnTo>
                    <a:pt x="157774" y="65805"/>
                  </a:lnTo>
                  <a:lnTo>
                    <a:pt x="195026" y="43033"/>
                  </a:lnTo>
                  <a:lnTo>
                    <a:pt x="235025" y="24722"/>
                  </a:lnTo>
                  <a:lnTo>
                    <a:pt x="277424" y="11217"/>
                  </a:lnTo>
                  <a:lnTo>
                    <a:pt x="321879" y="2861"/>
                  </a:lnTo>
                  <a:lnTo>
                    <a:pt x="368046" y="0"/>
                  </a:lnTo>
                  <a:lnTo>
                    <a:pt x="414212" y="2861"/>
                  </a:lnTo>
                  <a:lnTo>
                    <a:pt x="458667" y="11217"/>
                  </a:lnTo>
                  <a:lnTo>
                    <a:pt x="501066" y="24722"/>
                  </a:lnTo>
                  <a:lnTo>
                    <a:pt x="541065" y="43033"/>
                  </a:lnTo>
                  <a:lnTo>
                    <a:pt x="578317" y="65805"/>
                  </a:lnTo>
                  <a:lnTo>
                    <a:pt x="612478" y="92694"/>
                  </a:lnTo>
                  <a:lnTo>
                    <a:pt x="643204" y="123356"/>
                  </a:lnTo>
                  <a:lnTo>
                    <a:pt x="670149" y="157447"/>
                  </a:lnTo>
                  <a:lnTo>
                    <a:pt x="692969" y="194622"/>
                  </a:lnTo>
                  <a:lnTo>
                    <a:pt x="711317" y="234537"/>
                  </a:lnTo>
                  <a:lnTo>
                    <a:pt x="724851" y="276849"/>
                  </a:lnTo>
                  <a:lnTo>
                    <a:pt x="733224" y="321212"/>
                  </a:lnTo>
                  <a:lnTo>
                    <a:pt x="736092" y="367284"/>
                  </a:lnTo>
                  <a:lnTo>
                    <a:pt x="733224" y="413355"/>
                  </a:lnTo>
                  <a:lnTo>
                    <a:pt x="724851" y="457718"/>
                  </a:lnTo>
                  <a:lnTo>
                    <a:pt x="711317" y="500030"/>
                  </a:lnTo>
                  <a:lnTo>
                    <a:pt x="692969" y="539945"/>
                  </a:lnTo>
                  <a:lnTo>
                    <a:pt x="670149" y="577120"/>
                  </a:lnTo>
                  <a:lnTo>
                    <a:pt x="643204" y="611211"/>
                  </a:lnTo>
                  <a:lnTo>
                    <a:pt x="612478" y="641873"/>
                  </a:lnTo>
                  <a:lnTo>
                    <a:pt x="578317" y="668762"/>
                  </a:lnTo>
                  <a:lnTo>
                    <a:pt x="541065" y="691534"/>
                  </a:lnTo>
                  <a:lnTo>
                    <a:pt x="501066" y="709845"/>
                  </a:lnTo>
                  <a:lnTo>
                    <a:pt x="458667" y="723350"/>
                  </a:lnTo>
                  <a:lnTo>
                    <a:pt x="414212" y="731706"/>
                  </a:lnTo>
                  <a:lnTo>
                    <a:pt x="368046" y="734568"/>
                  </a:lnTo>
                  <a:lnTo>
                    <a:pt x="321879" y="731706"/>
                  </a:lnTo>
                  <a:lnTo>
                    <a:pt x="277424" y="723350"/>
                  </a:lnTo>
                  <a:lnTo>
                    <a:pt x="235025" y="709845"/>
                  </a:lnTo>
                  <a:lnTo>
                    <a:pt x="195026" y="691534"/>
                  </a:lnTo>
                  <a:lnTo>
                    <a:pt x="157774" y="668762"/>
                  </a:lnTo>
                  <a:lnTo>
                    <a:pt x="123613" y="641873"/>
                  </a:lnTo>
                  <a:lnTo>
                    <a:pt x="92887" y="611211"/>
                  </a:lnTo>
                  <a:lnTo>
                    <a:pt x="65942" y="577120"/>
                  </a:lnTo>
                  <a:lnTo>
                    <a:pt x="43122" y="539945"/>
                  </a:lnTo>
                  <a:lnTo>
                    <a:pt x="24774" y="500030"/>
                  </a:lnTo>
                  <a:lnTo>
                    <a:pt x="11240" y="457718"/>
                  </a:lnTo>
                  <a:lnTo>
                    <a:pt x="2867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4532" y="3064764"/>
              <a:ext cx="8202167" cy="7056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1480" y="3081528"/>
              <a:ext cx="7162799" cy="7238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3968" y="3104388"/>
              <a:ext cx="8083296" cy="5882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64384" y="2160523"/>
            <a:ext cx="7754006" cy="158197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398520" marR="5080" indent="-3386454">
              <a:lnSpc>
                <a:spcPct val="102499"/>
              </a:lnSpc>
              <a:spcBef>
                <a:spcPts val="40"/>
              </a:spcBef>
            </a:pPr>
            <a:r>
              <a:rPr lang="uk-UA"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тренінги і семінари про звичаї, традиції та культуру,</a:t>
            </a:r>
          </a:p>
          <a:p>
            <a:pPr marL="3398520" marR="5080" indent="-3386454">
              <a:lnSpc>
                <a:spcPct val="102499"/>
              </a:lnSpc>
              <a:spcBef>
                <a:spcPts val="40"/>
              </a:spcBef>
            </a:pPr>
            <a:r>
              <a:rPr lang="uk-UA"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включаючи соціальні, мовні та релігійні відмінності</a:t>
            </a:r>
            <a:endParaRPr lang="ru-RU"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lang="ru-RU" sz="2000" dirty="0">
              <a:latin typeface="Lucida Sans Unicode"/>
              <a:cs typeface="Lucida Sans Unicode"/>
            </a:endParaRPr>
          </a:p>
          <a:p>
            <a:pPr marL="567055">
              <a:lnSpc>
                <a:spcPct val="100000"/>
              </a:lnSpc>
            </a:pPr>
            <a:r>
              <a:rPr lang="uk-UA"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вивчення історії та природи прикордоння, спрямовані на людей, яким загрожує соціальна ізоляція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83508" y="3028060"/>
            <a:ext cx="8513445" cy="1659889"/>
            <a:chOff x="3183508" y="3028060"/>
            <a:chExt cx="8513445" cy="1659889"/>
          </a:xfrm>
        </p:grpSpPr>
        <p:sp>
          <p:nvSpPr>
            <p:cNvPr id="18" name="object 18"/>
            <p:cNvSpPr/>
            <p:nvPr/>
          </p:nvSpPr>
          <p:spPr>
            <a:xfrm>
              <a:off x="3186683" y="3031235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86683" y="3031235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4071" y="3947159"/>
              <a:ext cx="8072627" cy="7056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5091" y="3963924"/>
              <a:ext cx="7403591" cy="7238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83507" y="3986783"/>
              <a:ext cx="7953756" cy="58826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385473" y="4094770"/>
            <a:ext cx="69640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вивчення мови сусідів (української/польської)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73908" y="3910457"/>
            <a:ext cx="8688705" cy="2762610"/>
            <a:chOff x="3073908" y="3910457"/>
            <a:chExt cx="8688705" cy="2543810"/>
          </a:xfrm>
        </p:grpSpPr>
        <p:sp>
          <p:nvSpPr>
            <p:cNvPr id="25" name="object 25"/>
            <p:cNvSpPr/>
            <p:nvPr/>
          </p:nvSpPr>
          <p:spPr>
            <a:xfrm>
              <a:off x="3316224" y="391363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316224" y="3913632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0064" y="4782312"/>
              <a:ext cx="8202167" cy="70561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5924" y="4799076"/>
              <a:ext cx="6283451" cy="7238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9500" y="4821936"/>
              <a:ext cx="8083296" cy="5882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86684" y="4796028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6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2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6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186684" y="4796028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6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6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2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6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908" y="5713476"/>
              <a:ext cx="8622791" cy="70561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7719" y="5728716"/>
              <a:ext cx="5951219" cy="7254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3343" y="5753100"/>
              <a:ext cx="8503920" cy="58826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982718" y="4843273"/>
            <a:ext cx="6837681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</a:pPr>
            <a:r>
              <a:rPr lang="uk-UA"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підтримка соціальної та професійної активності людей похилого віку 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uk-UA"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підтримка адаптації та інтеграції мігрантів та ВПО, їхня інтеграція з мешканцями прикордоння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761360" y="5675248"/>
            <a:ext cx="742950" cy="742950"/>
            <a:chOff x="2761360" y="5675248"/>
            <a:chExt cx="742950" cy="742950"/>
          </a:xfrm>
        </p:grpSpPr>
        <p:sp>
          <p:nvSpPr>
            <p:cNvPr id="37" name="object 37"/>
            <p:cNvSpPr/>
            <p:nvPr/>
          </p:nvSpPr>
          <p:spPr>
            <a:xfrm>
              <a:off x="2764535" y="5678423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68046" y="0"/>
                  </a:moveTo>
                  <a:lnTo>
                    <a:pt x="321879" y="2867"/>
                  </a:lnTo>
                  <a:lnTo>
                    <a:pt x="277424" y="11240"/>
                  </a:lnTo>
                  <a:lnTo>
                    <a:pt x="235025" y="24774"/>
                  </a:lnTo>
                  <a:lnTo>
                    <a:pt x="195026" y="43122"/>
                  </a:lnTo>
                  <a:lnTo>
                    <a:pt x="157774" y="65942"/>
                  </a:lnTo>
                  <a:lnTo>
                    <a:pt x="123613" y="92887"/>
                  </a:lnTo>
                  <a:lnTo>
                    <a:pt x="92887" y="123613"/>
                  </a:lnTo>
                  <a:lnTo>
                    <a:pt x="65942" y="157774"/>
                  </a:lnTo>
                  <a:lnTo>
                    <a:pt x="43122" y="195026"/>
                  </a:lnTo>
                  <a:lnTo>
                    <a:pt x="24774" y="235025"/>
                  </a:lnTo>
                  <a:lnTo>
                    <a:pt x="11240" y="277424"/>
                  </a:lnTo>
                  <a:lnTo>
                    <a:pt x="2867" y="321879"/>
                  </a:lnTo>
                  <a:lnTo>
                    <a:pt x="0" y="368045"/>
                  </a:lnTo>
                  <a:lnTo>
                    <a:pt x="2867" y="414212"/>
                  </a:lnTo>
                  <a:lnTo>
                    <a:pt x="11240" y="458667"/>
                  </a:lnTo>
                  <a:lnTo>
                    <a:pt x="24774" y="501066"/>
                  </a:lnTo>
                  <a:lnTo>
                    <a:pt x="43122" y="541065"/>
                  </a:lnTo>
                  <a:lnTo>
                    <a:pt x="65942" y="578317"/>
                  </a:lnTo>
                  <a:lnTo>
                    <a:pt x="92887" y="612478"/>
                  </a:lnTo>
                  <a:lnTo>
                    <a:pt x="123613" y="643204"/>
                  </a:lnTo>
                  <a:lnTo>
                    <a:pt x="157774" y="670149"/>
                  </a:lnTo>
                  <a:lnTo>
                    <a:pt x="195026" y="692969"/>
                  </a:lnTo>
                  <a:lnTo>
                    <a:pt x="235025" y="711317"/>
                  </a:lnTo>
                  <a:lnTo>
                    <a:pt x="277424" y="724851"/>
                  </a:lnTo>
                  <a:lnTo>
                    <a:pt x="321879" y="733224"/>
                  </a:lnTo>
                  <a:lnTo>
                    <a:pt x="368046" y="736091"/>
                  </a:lnTo>
                  <a:lnTo>
                    <a:pt x="414212" y="733224"/>
                  </a:lnTo>
                  <a:lnTo>
                    <a:pt x="458667" y="724851"/>
                  </a:lnTo>
                  <a:lnTo>
                    <a:pt x="501066" y="711317"/>
                  </a:lnTo>
                  <a:lnTo>
                    <a:pt x="541065" y="692969"/>
                  </a:lnTo>
                  <a:lnTo>
                    <a:pt x="578317" y="670149"/>
                  </a:lnTo>
                  <a:lnTo>
                    <a:pt x="612478" y="643204"/>
                  </a:lnTo>
                  <a:lnTo>
                    <a:pt x="643204" y="612478"/>
                  </a:lnTo>
                  <a:lnTo>
                    <a:pt x="670149" y="578317"/>
                  </a:lnTo>
                  <a:lnTo>
                    <a:pt x="692969" y="541065"/>
                  </a:lnTo>
                  <a:lnTo>
                    <a:pt x="711317" y="501066"/>
                  </a:lnTo>
                  <a:lnTo>
                    <a:pt x="724851" y="458667"/>
                  </a:lnTo>
                  <a:lnTo>
                    <a:pt x="733224" y="414212"/>
                  </a:lnTo>
                  <a:lnTo>
                    <a:pt x="736092" y="368045"/>
                  </a:lnTo>
                  <a:lnTo>
                    <a:pt x="733224" y="321879"/>
                  </a:lnTo>
                  <a:lnTo>
                    <a:pt x="724851" y="277424"/>
                  </a:lnTo>
                  <a:lnTo>
                    <a:pt x="711317" y="235025"/>
                  </a:lnTo>
                  <a:lnTo>
                    <a:pt x="692969" y="195026"/>
                  </a:lnTo>
                  <a:lnTo>
                    <a:pt x="670149" y="157774"/>
                  </a:lnTo>
                  <a:lnTo>
                    <a:pt x="643204" y="123613"/>
                  </a:lnTo>
                  <a:lnTo>
                    <a:pt x="612478" y="92887"/>
                  </a:lnTo>
                  <a:lnTo>
                    <a:pt x="578317" y="65942"/>
                  </a:lnTo>
                  <a:lnTo>
                    <a:pt x="541065" y="43122"/>
                  </a:lnTo>
                  <a:lnTo>
                    <a:pt x="501066" y="24774"/>
                  </a:lnTo>
                  <a:lnTo>
                    <a:pt x="458667" y="11240"/>
                  </a:lnTo>
                  <a:lnTo>
                    <a:pt x="414212" y="2867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764535" y="5678423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0" y="368045"/>
                  </a:moveTo>
                  <a:lnTo>
                    <a:pt x="2867" y="321879"/>
                  </a:lnTo>
                  <a:lnTo>
                    <a:pt x="11240" y="277424"/>
                  </a:lnTo>
                  <a:lnTo>
                    <a:pt x="24774" y="235025"/>
                  </a:lnTo>
                  <a:lnTo>
                    <a:pt x="43122" y="195026"/>
                  </a:lnTo>
                  <a:lnTo>
                    <a:pt x="65942" y="157774"/>
                  </a:lnTo>
                  <a:lnTo>
                    <a:pt x="92887" y="123613"/>
                  </a:lnTo>
                  <a:lnTo>
                    <a:pt x="123613" y="92887"/>
                  </a:lnTo>
                  <a:lnTo>
                    <a:pt x="157774" y="65942"/>
                  </a:lnTo>
                  <a:lnTo>
                    <a:pt x="195026" y="43122"/>
                  </a:lnTo>
                  <a:lnTo>
                    <a:pt x="235025" y="24774"/>
                  </a:lnTo>
                  <a:lnTo>
                    <a:pt x="277424" y="11240"/>
                  </a:lnTo>
                  <a:lnTo>
                    <a:pt x="321879" y="2867"/>
                  </a:lnTo>
                  <a:lnTo>
                    <a:pt x="368046" y="0"/>
                  </a:lnTo>
                  <a:lnTo>
                    <a:pt x="414212" y="2867"/>
                  </a:lnTo>
                  <a:lnTo>
                    <a:pt x="458667" y="11240"/>
                  </a:lnTo>
                  <a:lnTo>
                    <a:pt x="501066" y="24774"/>
                  </a:lnTo>
                  <a:lnTo>
                    <a:pt x="541065" y="43122"/>
                  </a:lnTo>
                  <a:lnTo>
                    <a:pt x="578317" y="65942"/>
                  </a:lnTo>
                  <a:lnTo>
                    <a:pt x="612478" y="92887"/>
                  </a:lnTo>
                  <a:lnTo>
                    <a:pt x="643204" y="123613"/>
                  </a:lnTo>
                  <a:lnTo>
                    <a:pt x="670149" y="157774"/>
                  </a:lnTo>
                  <a:lnTo>
                    <a:pt x="692969" y="195026"/>
                  </a:lnTo>
                  <a:lnTo>
                    <a:pt x="711317" y="235025"/>
                  </a:lnTo>
                  <a:lnTo>
                    <a:pt x="724851" y="277424"/>
                  </a:lnTo>
                  <a:lnTo>
                    <a:pt x="733224" y="321879"/>
                  </a:lnTo>
                  <a:lnTo>
                    <a:pt x="736092" y="368045"/>
                  </a:lnTo>
                  <a:lnTo>
                    <a:pt x="733224" y="414212"/>
                  </a:lnTo>
                  <a:lnTo>
                    <a:pt x="724851" y="458667"/>
                  </a:lnTo>
                  <a:lnTo>
                    <a:pt x="711317" y="501066"/>
                  </a:lnTo>
                  <a:lnTo>
                    <a:pt x="692969" y="541065"/>
                  </a:lnTo>
                  <a:lnTo>
                    <a:pt x="670149" y="578317"/>
                  </a:lnTo>
                  <a:lnTo>
                    <a:pt x="643204" y="612478"/>
                  </a:lnTo>
                  <a:lnTo>
                    <a:pt x="612478" y="643204"/>
                  </a:lnTo>
                  <a:lnTo>
                    <a:pt x="578317" y="670149"/>
                  </a:lnTo>
                  <a:lnTo>
                    <a:pt x="541065" y="692969"/>
                  </a:lnTo>
                  <a:lnTo>
                    <a:pt x="501066" y="711317"/>
                  </a:lnTo>
                  <a:lnTo>
                    <a:pt x="458667" y="724851"/>
                  </a:lnTo>
                  <a:lnTo>
                    <a:pt x="414212" y="733224"/>
                  </a:lnTo>
                  <a:lnTo>
                    <a:pt x="368046" y="736091"/>
                  </a:lnTo>
                  <a:lnTo>
                    <a:pt x="321879" y="733224"/>
                  </a:lnTo>
                  <a:lnTo>
                    <a:pt x="277424" y="724851"/>
                  </a:lnTo>
                  <a:lnTo>
                    <a:pt x="235025" y="711317"/>
                  </a:lnTo>
                  <a:lnTo>
                    <a:pt x="195026" y="692969"/>
                  </a:lnTo>
                  <a:lnTo>
                    <a:pt x="157774" y="670149"/>
                  </a:lnTo>
                  <a:lnTo>
                    <a:pt x="123613" y="643204"/>
                  </a:lnTo>
                  <a:lnTo>
                    <a:pt x="92887" y="612478"/>
                  </a:lnTo>
                  <a:lnTo>
                    <a:pt x="65942" y="578317"/>
                  </a:lnTo>
                  <a:lnTo>
                    <a:pt x="43122" y="541065"/>
                  </a:lnTo>
                  <a:lnTo>
                    <a:pt x="24774" y="501066"/>
                  </a:lnTo>
                  <a:lnTo>
                    <a:pt x="11240" y="458667"/>
                  </a:lnTo>
                  <a:lnTo>
                    <a:pt x="2867" y="414212"/>
                  </a:lnTo>
                  <a:lnTo>
                    <a:pt x="0" y="368045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72104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Територія</a:t>
            </a:r>
            <a:r>
              <a:rPr spc="165" dirty="0"/>
              <a:t> </a:t>
            </a:r>
            <a:r>
              <a:rPr spc="55" dirty="0"/>
              <a:t>Програми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3323" y="1409700"/>
            <a:ext cx="4162043" cy="54132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8838" y="2284336"/>
            <a:ext cx="4664075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 Black"/>
                <a:cs typeface="Arial Black"/>
              </a:rPr>
              <a:t>Територія: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177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128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км</a:t>
            </a:r>
            <a:r>
              <a:rPr sz="1800" spc="-37" baseline="25462" dirty="0">
                <a:latin typeface="Lucida Sans Unicode"/>
                <a:cs typeface="Lucida Sans Unicode"/>
              </a:rPr>
              <a:t>2</a:t>
            </a:r>
            <a:endParaRPr sz="1800" baseline="25462" dirty="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1750"/>
              </a:spcBef>
            </a:pPr>
            <a:r>
              <a:rPr sz="1800" spc="-80" dirty="0">
                <a:latin typeface="Arial Black"/>
                <a:cs typeface="Arial Black"/>
              </a:rPr>
              <a:t>Кількість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135" dirty="0">
                <a:latin typeface="Arial Black"/>
                <a:cs typeface="Arial Black"/>
              </a:rPr>
              <a:t>населення: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14,5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млн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осіб</a:t>
            </a:r>
            <a:endParaRPr sz="1800" dirty="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1750"/>
              </a:spcBef>
            </a:pPr>
            <a:r>
              <a:rPr sz="1800" spc="-10" dirty="0">
                <a:latin typeface="Arial Black"/>
                <a:cs typeface="Arial Black"/>
              </a:rPr>
              <a:t>Польща</a:t>
            </a:r>
            <a:r>
              <a:rPr sz="1800" spc="-10" dirty="0">
                <a:latin typeface="Lucida Sans Unicode"/>
                <a:cs typeface="Lucida Sans Unicode"/>
              </a:rPr>
              <a:t>:</a:t>
            </a:r>
            <a:endParaRPr sz="1800" dirty="0">
              <a:latin typeface="Lucida Sans Unicode"/>
              <a:cs typeface="Lucida Sans Unicode"/>
            </a:endParaRPr>
          </a:p>
          <a:p>
            <a:pPr marL="337185" marR="43180" indent="-287020">
              <a:lnSpc>
                <a:spcPct val="106700"/>
              </a:lnSpc>
              <a:spcBef>
                <a:spcPts val="615"/>
              </a:spcBef>
              <a:buFont typeface="Arial MT"/>
              <a:buChar char="•"/>
              <a:tabLst>
                <a:tab pos="337185" algn="l"/>
              </a:tabLst>
            </a:pPr>
            <a:r>
              <a:rPr sz="1800" spc="-25" dirty="0">
                <a:latin typeface="Lucida Sans Unicode"/>
                <a:cs typeface="Lucida Sans Unicode"/>
              </a:rPr>
              <a:t>воєводства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Підляське,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Люблінське, </a:t>
            </a:r>
            <a:r>
              <a:rPr sz="1800" spc="-50" dirty="0">
                <a:latin typeface="Lucida Sans Unicode"/>
                <a:cs typeface="Lucida Sans Unicode"/>
              </a:rPr>
              <a:t>Підкарпатське,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частина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Мазовецького</a:t>
            </a:r>
            <a:endParaRPr sz="1800" dirty="0">
              <a:latin typeface="Lucida Sans Unicode"/>
              <a:cs typeface="Lucida Sans Unicode"/>
            </a:endParaRPr>
          </a:p>
          <a:p>
            <a:pPr marL="109855">
              <a:lnSpc>
                <a:spcPct val="100000"/>
              </a:lnSpc>
              <a:spcBef>
                <a:spcPts val="1150"/>
              </a:spcBef>
            </a:pPr>
            <a:r>
              <a:rPr sz="1800" spc="-10" dirty="0">
                <a:latin typeface="Arial Black"/>
                <a:cs typeface="Arial Black"/>
              </a:rPr>
              <a:t>Україна:</a:t>
            </a:r>
            <a:endParaRPr sz="1800" dirty="0">
              <a:latin typeface="Arial Black"/>
              <a:cs typeface="Arial Black"/>
            </a:endParaRPr>
          </a:p>
          <a:p>
            <a:pPr marL="337185" marR="283845" indent="-287020">
              <a:lnSpc>
                <a:spcPct val="107000"/>
              </a:lnSpc>
              <a:spcBef>
                <a:spcPts val="1410"/>
              </a:spcBef>
              <a:buFont typeface="Arial MT"/>
              <a:buChar char="•"/>
              <a:tabLst>
                <a:tab pos="337185" algn="l"/>
              </a:tabLst>
            </a:pPr>
            <a:r>
              <a:rPr sz="1800" spc="-55" dirty="0">
                <a:latin typeface="Lucida Sans Unicode"/>
                <a:cs typeface="Lucida Sans Unicode"/>
              </a:rPr>
              <a:t>області: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Волинська,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Львівська, </a:t>
            </a:r>
            <a:r>
              <a:rPr sz="1800" spc="-25" dirty="0">
                <a:latin typeface="Lucida Sans Unicode"/>
                <a:cs typeface="Lucida Sans Unicode"/>
              </a:rPr>
              <a:t>Закарпатська,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Рівненська, </a:t>
            </a:r>
            <a:r>
              <a:rPr sz="1800" spc="-25" dirty="0">
                <a:latin typeface="Lucida Sans Unicode"/>
                <a:cs typeface="Lucida Sans Unicode"/>
              </a:rPr>
              <a:t>Тернопільська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та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Івано-</a:t>
            </a:r>
            <a:r>
              <a:rPr sz="1800" spc="-10" dirty="0">
                <a:latin typeface="Lucida Sans Unicode"/>
                <a:cs typeface="Lucida Sans Unicode"/>
              </a:rPr>
              <a:t>Франківська</a:t>
            </a:r>
            <a:endParaRPr sz="1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997966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Інтеграційні ініціативи та розбудова потенціалу у сфері охорони здоров’я та безпеки </a:t>
            </a:r>
            <a:endParaRPr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908913" y="2034396"/>
            <a:ext cx="8942070" cy="4495165"/>
            <a:chOff x="2908913" y="2034396"/>
            <a:chExt cx="8942070" cy="4495165"/>
          </a:xfrm>
        </p:grpSpPr>
        <p:sp>
          <p:nvSpPr>
            <p:cNvPr id="7" name="object 7"/>
            <p:cNvSpPr/>
            <p:nvPr/>
          </p:nvSpPr>
          <p:spPr>
            <a:xfrm>
              <a:off x="2915263" y="2040746"/>
              <a:ext cx="943610" cy="4482465"/>
            </a:xfrm>
            <a:custGeom>
              <a:avLst/>
              <a:gdLst/>
              <a:ahLst/>
              <a:cxnLst/>
              <a:rect l="l" t="t" r="r" b="b"/>
              <a:pathLst>
                <a:path w="943610" h="4482465">
                  <a:moveTo>
                    <a:pt x="15278" y="0"/>
                  </a:moveTo>
                  <a:lnTo>
                    <a:pt x="49338" y="34575"/>
                  </a:lnTo>
                  <a:lnTo>
                    <a:pt x="82761" y="69538"/>
                  </a:lnTo>
                  <a:lnTo>
                    <a:pt x="115548" y="104882"/>
                  </a:lnTo>
                  <a:lnTo>
                    <a:pt x="147699" y="140600"/>
                  </a:lnTo>
                  <a:lnTo>
                    <a:pt x="179212" y="176684"/>
                  </a:lnTo>
                  <a:lnTo>
                    <a:pt x="210089" y="213127"/>
                  </a:lnTo>
                  <a:lnTo>
                    <a:pt x="240330" y="249922"/>
                  </a:lnTo>
                  <a:lnTo>
                    <a:pt x="269934" y="287061"/>
                  </a:lnTo>
                  <a:lnTo>
                    <a:pt x="298901" y="324537"/>
                  </a:lnTo>
                  <a:lnTo>
                    <a:pt x="327231" y="362342"/>
                  </a:lnTo>
                  <a:lnTo>
                    <a:pt x="354925" y="400470"/>
                  </a:lnTo>
                  <a:lnTo>
                    <a:pt x="381982" y="438913"/>
                  </a:lnTo>
                  <a:lnTo>
                    <a:pt x="408403" y="477663"/>
                  </a:lnTo>
                  <a:lnTo>
                    <a:pt x="434187" y="516714"/>
                  </a:lnTo>
                  <a:lnTo>
                    <a:pt x="459334" y="556058"/>
                  </a:lnTo>
                  <a:lnTo>
                    <a:pt x="483844" y="595688"/>
                  </a:lnTo>
                  <a:lnTo>
                    <a:pt x="507718" y="635595"/>
                  </a:lnTo>
                  <a:lnTo>
                    <a:pt x="530956" y="675774"/>
                  </a:lnTo>
                  <a:lnTo>
                    <a:pt x="553557" y="716217"/>
                  </a:lnTo>
                  <a:lnTo>
                    <a:pt x="575521" y="756916"/>
                  </a:lnTo>
                  <a:lnTo>
                    <a:pt x="596848" y="797864"/>
                  </a:lnTo>
                  <a:lnTo>
                    <a:pt x="617539" y="839054"/>
                  </a:lnTo>
                  <a:lnTo>
                    <a:pt x="637593" y="880478"/>
                  </a:lnTo>
                  <a:lnTo>
                    <a:pt x="657010" y="922129"/>
                  </a:lnTo>
                  <a:lnTo>
                    <a:pt x="675791" y="964000"/>
                  </a:lnTo>
                  <a:lnTo>
                    <a:pt x="693936" y="1006084"/>
                  </a:lnTo>
                  <a:lnTo>
                    <a:pt x="711443" y="1048372"/>
                  </a:lnTo>
                  <a:lnTo>
                    <a:pt x="728314" y="1090859"/>
                  </a:lnTo>
                  <a:lnTo>
                    <a:pt x="744548" y="1133536"/>
                  </a:lnTo>
                  <a:lnTo>
                    <a:pt x="760146" y="1176396"/>
                  </a:lnTo>
                  <a:lnTo>
                    <a:pt x="775107" y="1219431"/>
                  </a:lnTo>
                  <a:lnTo>
                    <a:pt x="789432" y="1262636"/>
                  </a:lnTo>
                  <a:lnTo>
                    <a:pt x="803119" y="1306001"/>
                  </a:lnTo>
                  <a:lnTo>
                    <a:pt x="816170" y="1349520"/>
                  </a:lnTo>
                  <a:lnTo>
                    <a:pt x="828585" y="1393186"/>
                  </a:lnTo>
                  <a:lnTo>
                    <a:pt x="840363" y="1436991"/>
                  </a:lnTo>
                  <a:lnTo>
                    <a:pt x="851504" y="1480928"/>
                  </a:lnTo>
                  <a:lnTo>
                    <a:pt x="862008" y="1524989"/>
                  </a:lnTo>
                  <a:lnTo>
                    <a:pt x="871876" y="1569167"/>
                  </a:lnTo>
                  <a:lnTo>
                    <a:pt x="881108" y="1613456"/>
                  </a:lnTo>
                  <a:lnTo>
                    <a:pt x="889702" y="1657847"/>
                  </a:lnTo>
                  <a:lnTo>
                    <a:pt x="897660" y="1702333"/>
                  </a:lnTo>
                  <a:lnTo>
                    <a:pt x="904982" y="1746907"/>
                  </a:lnTo>
                  <a:lnTo>
                    <a:pt x="911666" y="1791562"/>
                  </a:lnTo>
                  <a:lnTo>
                    <a:pt x="917714" y="1836290"/>
                  </a:lnTo>
                  <a:lnTo>
                    <a:pt x="923126" y="1881084"/>
                  </a:lnTo>
                  <a:lnTo>
                    <a:pt x="927901" y="1925936"/>
                  </a:lnTo>
                  <a:lnTo>
                    <a:pt x="932039" y="1970840"/>
                  </a:lnTo>
                  <a:lnTo>
                    <a:pt x="935540" y="2015787"/>
                  </a:lnTo>
                  <a:lnTo>
                    <a:pt x="938405" y="2060772"/>
                  </a:lnTo>
                  <a:lnTo>
                    <a:pt x="940633" y="2105785"/>
                  </a:lnTo>
                  <a:lnTo>
                    <a:pt x="942225" y="2150821"/>
                  </a:lnTo>
                  <a:lnTo>
                    <a:pt x="943180" y="2195871"/>
                  </a:lnTo>
                  <a:lnTo>
                    <a:pt x="943498" y="2240929"/>
                  </a:lnTo>
                  <a:lnTo>
                    <a:pt x="943180" y="2285986"/>
                  </a:lnTo>
                  <a:lnTo>
                    <a:pt x="942225" y="2331037"/>
                  </a:lnTo>
                  <a:lnTo>
                    <a:pt x="940633" y="2376072"/>
                  </a:lnTo>
                  <a:lnTo>
                    <a:pt x="938405" y="2421086"/>
                  </a:lnTo>
                  <a:lnTo>
                    <a:pt x="935540" y="2466070"/>
                  </a:lnTo>
                  <a:lnTo>
                    <a:pt x="932039" y="2511018"/>
                  </a:lnTo>
                  <a:lnTo>
                    <a:pt x="927901" y="2555922"/>
                  </a:lnTo>
                  <a:lnTo>
                    <a:pt x="923126" y="2600774"/>
                  </a:lnTo>
                  <a:lnTo>
                    <a:pt x="917714" y="2645568"/>
                  </a:lnTo>
                  <a:lnTo>
                    <a:pt x="911666" y="2690296"/>
                  </a:lnTo>
                  <a:lnTo>
                    <a:pt x="904982" y="2734951"/>
                  </a:lnTo>
                  <a:lnTo>
                    <a:pt x="897660" y="2779525"/>
                  </a:lnTo>
                  <a:lnTo>
                    <a:pt x="889702" y="2824011"/>
                  </a:lnTo>
                  <a:lnTo>
                    <a:pt x="881108" y="2868402"/>
                  </a:lnTo>
                  <a:lnTo>
                    <a:pt x="871876" y="2912691"/>
                  </a:lnTo>
                  <a:lnTo>
                    <a:pt x="862008" y="2956869"/>
                  </a:lnTo>
                  <a:lnTo>
                    <a:pt x="851504" y="3000931"/>
                  </a:lnTo>
                  <a:lnTo>
                    <a:pt x="840363" y="3044868"/>
                  </a:lnTo>
                  <a:lnTo>
                    <a:pt x="828585" y="3088673"/>
                  </a:lnTo>
                  <a:lnTo>
                    <a:pt x="816170" y="3132339"/>
                  </a:lnTo>
                  <a:lnTo>
                    <a:pt x="803119" y="3175858"/>
                  </a:lnTo>
                  <a:lnTo>
                    <a:pt x="789432" y="3219224"/>
                  </a:lnTo>
                  <a:lnTo>
                    <a:pt x="775107" y="3262428"/>
                  </a:lnTo>
                  <a:lnTo>
                    <a:pt x="760146" y="3305464"/>
                  </a:lnTo>
                  <a:lnTo>
                    <a:pt x="744548" y="3348324"/>
                  </a:lnTo>
                  <a:lnTo>
                    <a:pt x="728314" y="3391001"/>
                  </a:lnTo>
                  <a:lnTo>
                    <a:pt x="711443" y="3433488"/>
                  </a:lnTo>
                  <a:lnTo>
                    <a:pt x="693936" y="3475776"/>
                  </a:lnTo>
                  <a:lnTo>
                    <a:pt x="675791" y="3517860"/>
                  </a:lnTo>
                  <a:lnTo>
                    <a:pt x="657010" y="3559731"/>
                  </a:lnTo>
                  <a:lnTo>
                    <a:pt x="637593" y="3601383"/>
                  </a:lnTo>
                  <a:lnTo>
                    <a:pt x="617539" y="3642807"/>
                  </a:lnTo>
                  <a:lnTo>
                    <a:pt x="596848" y="3683997"/>
                  </a:lnTo>
                  <a:lnTo>
                    <a:pt x="575521" y="3724945"/>
                  </a:lnTo>
                  <a:lnTo>
                    <a:pt x="553557" y="3765645"/>
                  </a:lnTo>
                  <a:lnTo>
                    <a:pt x="530956" y="3806087"/>
                  </a:lnTo>
                  <a:lnTo>
                    <a:pt x="507718" y="3846267"/>
                  </a:lnTo>
                  <a:lnTo>
                    <a:pt x="483844" y="3886175"/>
                  </a:lnTo>
                  <a:lnTo>
                    <a:pt x="459334" y="3925805"/>
                  </a:lnTo>
                  <a:lnTo>
                    <a:pt x="434187" y="3965149"/>
                  </a:lnTo>
                  <a:lnTo>
                    <a:pt x="408403" y="4004200"/>
                  </a:lnTo>
                  <a:lnTo>
                    <a:pt x="381982" y="4042950"/>
                  </a:lnTo>
                  <a:lnTo>
                    <a:pt x="354925" y="4081394"/>
                  </a:lnTo>
                  <a:lnTo>
                    <a:pt x="327231" y="4119522"/>
                  </a:lnTo>
                  <a:lnTo>
                    <a:pt x="298901" y="4157328"/>
                  </a:lnTo>
                  <a:lnTo>
                    <a:pt x="269934" y="4194804"/>
                  </a:lnTo>
                  <a:lnTo>
                    <a:pt x="240330" y="4231943"/>
                  </a:lnTo>
                  <a:lnTo>
                    <a:pt x="210089" y="4268738"/>
                  </a:lnTo>
                  <a:lnTo>
                    <a:pt x="179212" y="4305181"/>
                  </a:lnTo>
                  <a:lnTo>
                    <a:pt x="147699" y="4341266"/>
                  </a:lnTo>
                  <a:lnTo>
                    <a:pt x="115548" y="4376984"/>
                  </a:lnTo>
                  <a:lnTo>
                    <a:pt x="82761" y="4412328"/>
                  </a:lnTo>
                  <a:lnTo>
                    <a:pt x="49338" y="4447292"/>
                  </a:lnTo>
                  <a:lnTo>
                    <a:pt x="15278" y="4481868"/>
                  </a:lnTo>
                  <a:lnTo>
                    <a:pt x="0" y="4466577"/>
                  </a:lnTo>
                  <a:lnTo>
                    <a:pt x="33827" y="4432237"/>
                  </a:lnTo>
                  <a:lnTo>
                    <a:pt x="67023" y="4397512"/>
                  </a:lnTo>
                  <a:lnTo>
                    <a:pt x="99586" y="4362409"/>
                  </a:lnTo>
                  <a:lnTo>
                    <a:pt x="131517" y="4326934"/>
                  </a:lnTo>
                  <a:lnTo>
                    <a:pt x="162816" y="4291096"/>
                  </a:lnTo>
                  <a:lnTo>
                    <a:pt x="193482" y="4254901"/>
                  </a:lnTo>
                  <a:lnTo>
                    <a:pt x="223516" y="4218358"/>
                  </a:lnTo>
                  <a:lnTo>
                    <a:pt x="252918" y="4181472"/>
                  </a:lnTo>
                  <a:lnTo>
                    <a:pt x="281687" y="4144251"/>
                  </a:lnTo>
                  <a:lnTo>
                    <a:pt x="309824" y="4106703"/>
                  </a:lnTo>
                  <a:lnTo>
                    <a:pt x="337329" y="4068835"/>
                  </a:lnTo>
                  <a:lnTo>
                    <a:pt x="364202" y="4030655"/>
                  </a:lnTo>
                  <a:lnTo>
                    <a:pt x="390442" y="3992168"/>
                  </a:lnTo>
                  <a:lnTo>
                    <a:pt x="416050" y="3953384"/>
                  </a:lnTo>
                  <a:lnTo>
                    <a:pt x="441026" y="3914308"/>
                  </a:lnTo>
                  <a:lnTo>
                    <a:pt x="465369" y="3874949"/>
                  </a:lnTo>
                  <a:lnTo>
                    <a:pt x="489080" y="3835313"/>
                  </a:lnTo>
                  <a:lnTo>
                    <a:pt x="512159" y="3795408"/>
                  </a:lnTo>
                  <a:lnTo>
                    <a:pt x="534605" y="3755241"/>
                  </a:lnTo>
                  <a:lnTo>
                    <a:pt x="556419" y="3714819"/>
                  </a:lnTo>
                  <a:lnTo>
                    <a:pt x="577601" y="3674151"/>
                  </a:lnTo>
                  <a:lnTo>
                    <a:pt x="598151" y="3633242"/>
                  </a:lnTo>
                  <a:lnTo>
                    <a:pt x="618068" y="3592100"/>
                  </a:lnTo>
                  <a:lnTo>
                    <a:pt x="637353" y="3550733"/>
                  </a:lnTo>
                  <a:lnTo>
                    <a:pt x="656006" y="3509147"/>
                  </a:lnTo>
                  <a:lnTo>
                    <a:pt x="674026" y="3467350"/>
                  </a:lnTo>
                  <a:lnTo>
                    <a:pt x="691414" y="3425350"/>
                  </a:lnTo>
                  <a:lnTo>
                    <a:pt x="708170" y="3383154"/>
                  </a:lnTo>
                  <a:lnTo>
                    <a:pt x="724294" y="3340768"/>
                  </a:lnTo>
                  <a:lnTo>
                    <a:pt x="739785" y="3298200"/>
                  </a:lnTo>
                  <a:lnTo>
                    <a:pt x="754644" y="3255458"/>
                  </a:lnTo>
                  <a:lnTo>
                    <a:pt x="768871" y="3212548"/>
                  </a:lnTo>
                  <a:lnTo>
                    <a:pt x="782465" y="3169478"/>
                  </a:lnTo>
                  <a:lnTo>
                    <a:pt x="795427" y="3126256"/>
                  </a:lnTo>
                  <a:lnTo>
                    <a:pt x="807757" y="3082888"/>
                  </a:lnTo>
                  <a:lnTo>
                    <a:pt x="819454" y="3039382"/>
                  </a:lnTo>
                  <a:lnTo>
                    <a:pt x="830519" y="2995745"/>
                  </a:lnTo>
                  <a:lnTo>
                    <a:pt x="840952" y="2951984"/>
                  </a:lnTo>
                  <a:lnTo>
                    <a:pt x="850753" y="2908107"/>
                  </a:lnTo>
                  <a:lnTo>
                    <a:pt x="859921" y="2864120"/>
                  </a:lnTo>
                  <a:lnTo>
                    <a:pt x="868457" y="2820032"/>
                  </a:lnTo>
                  <a:lnTo>
                    <a:pt x="876361" y="2775849"/>
                  </a:lnTo>
                  <a:lnTo>
                    <a:pt x="883632" y="2731579"/>
                  </a:lnTo>
                  <a:lnTo>
                    <a:pt x="890271" y="2687229"/>
                  </a:lnTo>
                  <a:lnTo>
                    <a:pt x="896278" y="2642806"/>
                  </a:lnTo>
                  <a:lnTo>
                    <a:pt x="901653" y="2598318"/>
                  </a:lnTo>
                  <a:lnTo>
                    <a:pt x="906395" y="2553771"/>
                  </a:lnTo>
                  <a:lnTo>
                    <a:pt x="910505" y="2509174"/>
                  </a:lnTo>
                  <a:lnTo>
                    <a:pt x="913982" y="2464533"/>
                  </a:lnTo>
                  <a:lnTo>
                    <a:pt x="916828" y="2419855"/>
                  </a:lnTo>
                  <a:lnTo>
                    <a:pt x="919041" y="2375149"/>
                  </a:lnTo>
                  <a:lnTo>
                    <a:pt x="920622" y="2330420"/>
                  </a:lnTo>
                  <a:lnTo>
                    <a:pt x="921570" y="2285677"/>
                  </a:lnTo>
                  <a:lnTo>
                    <a:pt x="921886" y="2240927"/>
                  </a:lnTo>
                  <a:lnTo>
                    <a:pt x="921570" y="2196177"/>
                  </a:lnTo>
                  <a:lnTo>
                    <a:pt x="920622" y="2151434"/>
                  </a:lnTo>
                  <a:lnTo>
                    <a:pt x="919041" y="2106706"/>
                  </a:lnTo>
                  <a:lnTo>
                    <a:pt x="916828" y="2061999"/>
                  </a:lnTo>
                  <a:lnTo>
                    <a:pt x="913982" y="2017322"/>
                  </a:lnTo>
                  <a:lnTo>
                    <a:pt x="910505" y="1972680"/>
                  </a:lnTo>
                  <a:lnTo>
                    <a:pt x="906395" y="1928083"/>
                  </a:lnTo>
                  <a:lnTo>
                    <a:pt x="901653" y="1883536"/>
                  </a:lnTo>
                  <a:lnTo>
                    <a:pt x="896278" y="1839048"/>
                  </a:lnTo>
                  <a:lnTo>
                    <a:pt x="890271" y="1794625"/>
                  </a:lnTo>
                  <a:lnTo>
                    <a:pt x="883632" y="1750275"/>
                  </a:lnTo>
                  <a:lnTo>
                    <a:pt x="876361" y="1706005"/>
                  </a:lnTo>
                  <a:lnTo>
                    <a:pt x="868457" y="1661822"/>
                  </a:lnTo>
                  <a:lnTo>
                    <a:pt x="859921" y="1617734"/>
                  </a:lnTo>
                  <a:lnTo>
                    <a:pt x="850753" y="1573748"/>
                  </a:lnTo>
                  <a:lnTo>
                    <a:pt x="840952" y="1529871"/>
                  </a:lnTo>
                  <a:lnTo>
                    <a:pt x="830519" y="1486110"/>
                  </a:lnTo>
                  <a:lnTo>
                    <a:pt x="819454" y="1442473"/>
                  </a:lnTo>
                  <a:lnTo>
                    <a:pt x="807757" y="1398966"/>
                  </a:lnTo>
                  <a:lnTo>
                    <a:pt x="795427" y="1355598"/>
                  </a:lnTo>
                  <a:lnTo>
                    <a:pt x="782465" y="1312376"/>
                  </a:lnTo>
                  <a:lnTo>
                    <a:pt x="768871" y="1269306"/>
                  </a:lnTo>
                  <a:lnTo>
                    <a:pt x="754644" y="1226397"/>
                  </a:lnTo>
                  <a:lnTo>
                    <a:pt x="739785" y="1183654"/>
                  </a:lnTo>
                  <a:lnTo>
                    <a:pt x="724294" y="1141087"/>
                  </a:lnTo>
                  <a:lnTo>
                    <a:pt x="708170" y="1098701"/>
                  </a:lnTo>
                  <a:lnTo>
                    <a:pt x="691414" y="1056504"/>
                  </a:lnTo>
                  <a:lnTo>
                    <a:pt x="674026" y="1014504"/>
                  </a:lnTo>
                  <a:lnTo>
                    <a:pt x="656006" y="972707"/>
                  </a:lnTo>
                  <a:lnTo>
                    <a:pt x="637353" y="931122"/>
                  </a:lnTo>
                  <a:lnTo>
                    <a:pt x="618068" y="889755"/>
                  </a:lnTo>
                  <a:lnTo>
                    <a:pt x="598151" y="848613"/>
                  </a:lnTo>
                  <a:lnTo>
                    <a:pt x="577601" y="807704"/>
                  </a:lnTo>
                  <a:lnTo>
                    <a:pt x="556419" y="767035"/>
                  </a:lnTo>
                  <a:lnTo>
                    <a:pt x="534605" y="726613"/>
                  </a:lnTo>
                  <a:lnTo>
                    <a:pt x="512159" y="686446"/>
                  </a:lnTo>
                  <a:lnTo>
                    <a:pt x="489080" y="646541"/>
                  </a:lnTo>
                  <a:lnTo>
                    <a:pt x="465369" y="606906"/>
                  </a:lnTo>
                  <a:lnTo>
                    <a:pt x="441026" y="567546"/>
                  </a:lnTo>
                  <a:lnTo>
                    <a:pt x="416050" y="528471"/>
                  </a:lnTo>
                  <a:lnTo>
                    <a:pt x="390442" y="489686"/>
                  </a:lnTo>
                  <a:lnTo>
                    <a:pt x="364202" y="451200"/>
                  </a:lnTo>
                  <a:lnTo>
                    <a:pt x="337329" y="413019"/>
                  </a:lnTo>
                  <a:lnTo>
                    <a:pt x="309824" y="375151"/>
                  </a:lnTo>
                  <a:lnTo>
                    <a:pt x="281687" y="337603"/>
                  </a:lnTo>
                  <a:lnTo>
                    <a:pt x="252918" y="300383"/>
                  </a:lnTo>
                  <a:lnTo>
                    <a:pt x="223516" y="263497"/>
                  </a:lnTo>
                  <a:lnTo>
                    <a:pt x="193482" y="226953"/>
                  </a:lnTo>
                  <a:lnTo>
                    <a:pt x="162816" y="190758"/>
                  </a:lnTo>
                  <a:lnTo>
                    <a:pt x="131517" y="154920"/>
                  </a:lnTo>
                  <a:lnTo>
                    <a:pt x="99586" y="119446"/>
                  </a:lnTo>
                  <a:lnTo>
                    <a:pt x="67023" y="84342"/>
                  </a:lnTo>
                  <a:lnTo>
                    <a:pt x="33827" y="49617"/>
                  </a:lnTo>
                  <a:lnTo>
                    <a:pt x="0" y="15278"/>
                  </a:lnTo>
                  <a:lnTo>
                    <a:pt x="15278" y="0"/>
                  </a:lnTo>
                  <a:close/>
                </a:path>
              </a:pathLst>
            </a:custGeom>
            <a:ln w="12700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6224" y="2249424"/>
              <a:ext cx="8534399" cy="8427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4812" y="2334768"/>
              <a:ext cx="4218431" cy="7238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5659" y="2289048"/>
              <a:ext cx="8415528" cy="7254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38600" y="2355336"/>
            <a:ext cx="8001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спільні ініціативи для популяризації регулярних медичних оглядів та оновлення аспектів гігієни  і громадського здоров'я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23032" y="2199132"/>
            <a:ext cx="8927590" cy="1978150"/>
            <a:chOff x="2923032" y="2199132"/>
            <a:chExt cx="8927590" cy="1978150"/>
          </a:xfrm>
        </p:grpSpPr>
        <p:sp>
          <p:nvSpPr>
            <p:cNvPr id="13" name="object 13"/>
            <p:cNvSpPr/>
            <p:nvPr/>
          </p:nvSpPr>
          <p:spPr>
            <a:xfrm>
              <a:off x="2923032" y="2199132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452628" y="0"/>
                  </a:moveTo>
                  <a:lnTo>
                    <a:pt x="403310" y="2656"/>
                  </a:lnTo>
                  <a:lnTo>
                    <a:pt x="355530" y="10440"/>
                  </a:lnTo>
                  <a:lnTo>
                    <a:pt x="309564" y="23075"/>
                  </a:lnTo>
                  <a:lnTo>
                    <a:pt x="265689" y="40287"/>
                  </a:lnTo>
                  <a:lnTo>
                    <a:pt x="224180" y="61798"/>
                  </a:lnTo>
                  <a:lnTo>
                    <a:pt x="185314" y="87332"/>
                  </a:lnTo>
                  <a:lnTo>
                    <a:pt x="149366" y="116614"/>
                  </a:lnTo>
                  <a:lnTo>
                    <a:pt x="116614" y="149366"/>
                  </a:lnTo>
                  <a:lnTo>
                    <a:pt x="87332" y="185314"/>
                  </a:lnTo>
                  <a:lnTo>
                    <a:pt x="61798" y="224180"/>
                  </a:lnTo>
                  <a:lnTo>
                    <a:pt x="40287" y="265689"/>
                  </a:lnTo>
                  <a:lnTo>
                    <a:pt x="23075" y="309564"/>
                  </a:lnTo>
                  <a:lnTo>
                    <a:pt x="10440" y="355530"/>
                  </a:lnTo>
                  <a:lnTo>
                    <a:pt x="2656" y="403310"/>
                  </a:lnTo>
                  <a:lnTo>
                    <a:pt x="0" y="452627"/>
                  </a:lnTo>
                  <a:lnTo>
                    <a:pt x="2656" y="501945"/>
                  </a:lnTo>
                  <a:lnTo>
                    <a:pt x="10440" y="549725"/>
                  </a:lnTo>
                  <a:lnTo>
                    <a:pt x="23075" y="595691"/>
                  </a:lnTo>
                  <a:lnTo>
                    <a:pt x="40287" y="639566"/>
                  </a:lnTo>
                  <a:lnTo>
                    <a:pt x="61798" y="681075"/>
                  </a:lnTo>
                  <a:lnTo>
                    <a:pt x="87332" y="719941"/>
                  </a:lnTo>
                  <a:lnTo>
                    <a:pt x="116614" y="755889"/>
                  </a:lnTo>
                  <a:lnTo>
                    <a:pt x="149366" y="788641"/>
                  </a:lnTo>
                  <a:lnTo>
                    <a:pt x="185314" y="817923"/>
                  </a:lnTo>
                  <a:lnTo>
                    <a:pt x="224180" y="843457"/>
                  </a:lnTo>
                  <a:lnTo>
                    <a:pt x="265689" y="864968"/>
                  </a:lnTo>
                  <a:lnTo>
                    <a:pt x="309564" y="882180"/>
                  </a:lnTo>
                  <a:lnTo>
                    <a:pt x="355530" y="894815"/>
                  </a:lnTo>
                  <a:lnTo>
                    <a:pt x="403310" y="902599"/>
                  </a:lnTo>
                  <a:lnTo>
                    <a:pt x="452628" y="905255"/>
                  </a:lnTo>
                  <a:lnTo>
                    <a:pt x="501945" y="902599"/>
                  </a:lnTo>
                  <a:lnTo>
                    <a:pt x="549725" y="894815"/>
                  </a:lnTo>
                  <a:lnTo>
                    <a:pt x="595691" y="882180"/>
                  </a:lnTo>
                  <a:lnTo>
                    <a:pt x="639566" y="864968"/>
                  </a:lnTo>
                  <a:lnTo>
                    <a:pt x="681075" y="843457"/>
                  </a:lnTo>
                  <a:lnTo>
                    <a:pt x="719941" y="817923"/>
                  </a:lnTo>
                  <a:lnTo>
                    <a:pt x="755889" y="788641"/>
                  </a:lnTo>
                  <a:lnTo>
                    <a:pt x="788641" y="755889"/>
                  </a:lnTo>
                  <a:lnTo>
                    <a:pt x="817923" y="719941"/>
                  </a:lnTo>
                  <a:lnTo>
                    <a:pt x="843457" y="681075"/>
                  </a:lnTo>
                  <a:lnTo>
                    <a:pt x="864968" y="639566"/>
                  </a:lnTo>
                  <a:lnTo>
                    <a:pt x="882180" y="595691"/>
                  </a:lnTo>
                  <a:lnTo>
                    <a:pt x="894815" y="549725"/>
                  </a:lnTo>
                  <a:lnTo>
                    <a:pt x="902599" y="501945"/>
                  </a:lnTo>
                  <a:lnTo>
                    <a:pt x="905256" y="452627"/>
                  </a:lnTo>
                  <a:lnTo>
                    <a:pt x="902599" y="403310"/>
                  </a:lnTo>
                  <a:lnTo>
                    <a:pt x="894815" y="355530"/>
                  </a:lnTo>
                  <a:lnTo>
                    <a:pt x="882180" y="309564"/>
                  </a:lnTo>
                  <a:lnTo>
                    <a:pt x="864968" y="265689"/>
                  </a:lnTo>
                  <a:lnTo>
                    <a:pt x="843457" y="224180"/>
                  </a:lnTo>
                  <a:lnTo>
                    <a:pt x="817923" y="185314"/>
                  </a:lnTo>
                  <a:lnTo>
                    <a:pt x="788641" y="149366"/>
                  </a:lnTo>
                  <a:lnTo>
                    <a:pt x="755889" y="116614"/>
                  </a:lnTo>
                  <a:lnTo>
                    <a:pt x="719941" y="87332"/>
                  </a:lnTo>
                  <a:lnTo>
                    <a:pt x="681075" y="61798"/>
                  </a:lnTo>
                  <a:lnTo>
                    <a:pt x="639566" y="40287"/>
                  </a:lnTo>
                  <a:lnTo>
                    <a:pt x="595691" y="23075"/>
                  </a:lnTo>
                  <a:lnTo>
                    <a:pt x="549725" y="10440"/>
                  </a:lnTo>
                  <a:lnTo>
                    <a:pt x="501945" y="265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23032" y="2199132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452627"/>
                  </a:moveTo>
                  <a:lnTo>
                    <a:pt x="2656" y="403310"/>
                  </a:lnTo>
                  <a:lnTo>
                    <a:pt x="10440" y="355530"/>
                  </a:lnTo>
                  <a:lnTo>
                    <a:pt x="23075" y="309564"/>
                  </a:lnTo>
                  <a:lnTo>
                    <a:pt x="40287" y="265689"/>
                  </a:lnTo>
                  <a:lnTo>
                    <a:pt x="61798" y="224180"/>
                  </a:lnTo>
                  <a:lnTo>
                    <a:pt x="87332" y="185314"/>
                  </a:lnTo>
                  <a:lnTo>
                    <a:pt x="116614" y="149366"/>
                  </a:lnTo>
                  <a:lnTo>
                    <a:pt x="149366" y="116614"/>
                  </a:lnTo>
                  <a:lnTo>
                    <a:pt x="185314" y="87332"/>
                  </a:lnTo>
                  <a:lnTo>
                    <a:pt x="224180" y="61798"/>
                  </a:lnTo>
                  <a:lnTo>
                    <a:pt x="265689" y="40287"/>
                  </a:lnTo>
                  <a:lnTo>
                    <a:pt x="309564" y="23075"/>
                  </a:lnTo>
                  <a:lnTo>
                    <a:pt x="355530" y="10440"/>
                  </a:lnTo>
                  <a:lnTo>
                    <a:pt x="403310" y="2656"/>
                  </a:lnTo>
                  <a:lnTo>
                    <a:pt x="452628" y="0"/>
                  </a:lnTo>
                  <a:lnTo>
                    <a:pt x="501945" y="2656"/>
                  </a:lnTo>
                  <a:lnTo>
                    <a:pt x="549725" y="10440"/>
                  </a:lnTo>
                  <a:lnTo>
                    <a:pt x="595691" y="23075"/>
                  </a:lnTo>
                  <a:lnTo>
                    <a:pt x="639566" y="40287"/>
                  </a:lnTo>
                  <a:lnTo>
                    <a:pt x="681075" y="61798"/>
                  </a:lnTo>
                  <a:lnTo>
                    <a:pt x="719941" y="87332"/>
                  </a:lnTo>
                  <a:lnTo>
                    <a:pt x="755889" y="116614"/>
                  </a:lnTo>
                  <a:lnTo>
                    <a:pt x="788641" y="149366"/>
                  </a:lnTo>
                  <a:lnTo>
                    <a:pt x="817923" y="185314"/>
                  </a:lnTo>
                  <a:lnTo>
                    <a:pt x="843457" y="224180"/>
                  </a:lnTo>
                  <a:lnTo>
                    <a:pt x="864968" y="265689"/>
                  </a:lnTo>
                  <a:lnTo>
                    <a:pt x="882180" y="309564"/>
                  </a:lnTo>
                  <a:lnTo>
                    <a:pt x="894815" y="355530"/>
                  </a:lnTo>
                  <a:lnTo>
                    <a:pt x="902599" y="403310"/>
                  </a:lnTo>
                  <a:lnTo>
                    <a:pt x="905256" y="452627"/>
                  </a:lnTo>
                  <a:lnTo>
                    <a:pt x="902599" y="501945"/>
                  </a:lnTo>
                  <a:lnTo>
                    <a:pt x="894815" y="549725"/>
                  </a:lnTo>
                  <a:lnTo>
                    <a:pt x="882180" y="595691"/>
                  </a:lnTo>
                  <a:lnTo>
                    <a:pt x="864968" y="639566"/>
                  </a:lnTo>
                  <a:lnTo>
                    <a:pt x="843457" y="681075"/>
                  </a:lnTo>
                  <a:lnTo>
                    <a:pt x="817923" y="719941"/>
                  </a:lnTo>
                  <a:lnTo>
                    <a:pt x="788641" y="755889"/>
                  </a:lnTo>
                  <a:lnTo>
                    <a:pt x="755889" y="788641"/>
                  </a:lnTo>
                  <a:lnTo>
                    <a:pt x="719941" y="817923"/>
                  </a:lnTo>
                  <a:lnTo>
                    <a:pt x="681075" y="843457"/>
                  </a:lnTo>
                  <a:lnTo>
                    <a:pt x="639566" y="864968"/>
                  </a:lnTo>
                  <a:lnTo>
                    <a:pt x="595691" y="882180"/>
                  </a:lnTo>
                  <a:lnTo>
                    <a:pt x="549725" y="894815"/>
                  </a:lnTo>
                  <a:lnTo>
                    <a:pt x="501945" y="902599"/>
                  </a:lnTo>
                  <a:lnTo>
                    <a:pt x="452628" y="905255"/>
                  </a:lnTo>
                  <a:lnTo>
                    <a:pt x="403310" y="902599"/>
                  </a:lnTo>
                  <a:lnTo>
                    <a:pt x="355530" y="894815"/>
                  </a:lnTo>
                  <a:lnTo>
                    <a:pt x="309564" y="882180"/>
                  </a:lnTo>
                  <a:lnTo>
                    <a:pt x="265689" y="864968"/>
                  </a:lnTo>
                  <a:lnTo>
                    <a:pt x="224180" y="843457"/>
                  </a:lnTo>
                  <a:lnTo>
                    <a:pt x="185314" y="817923"/>
                  </a:lnTo>
                  <a:lnTo>
                    <a:pt x="149366" y="788641"/>
                  </a:lnTo>
                  <a:lnTo>
                    <a:pt x="116614" y="755889"/>
                  </a:lnTo>
                  <a:lnTo>
                    <a:pt x="87332" y="719941"/>
                  </a:lnTo>
                  <a:lnTo>
                    <a:pt x="61798" y="681075"/>
                  </a:lnTo>
                  <a:lnTo>
                    <a:pt x="40287" y="639566"/>
                  </a:lnTo>
                  <a:lnTo>
                    <a:pt x="23075" y="595691"/>
                  </a:lnTo>
                  <a:lnTo>
                    <a:pt x="10440" y="549725"/>
                  </a:lnTo>
                  <a:lnTo>
                    <a:pt x="2656" y="501945"/>
                  </a:lnTo>
                  <a:lnTo>
                    <a:pt x="0" y="45262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0751" y="3336035"/>
              <a:ext cx="8119871" cy="8412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1367" y="3419856"/>
              <a:ext cx="4884420" cy="7254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0188" y="3375660"/>
              <a:ext cx="8001000" cy="7239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281170" y="3455101"/>
            <a:ext cx="762889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надання першої медичної допомоги на віддалених територіях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34384" y="3282569"/>
            <a:ext cx="8516620" cy="1981835"/>
            <a:chOff x="3334384" y="3282569"/>
            <a:chExt cx="8516620" cy="1981835"/>
          </a:xfrm>
        </p:grpSpPr>
        <p:sp>
          <p:nvSpPr>
            <p:cNvPr id="20" name="object 20"/>
            <p:cNvSpPr/>
            <p:nvPr/>
          </p:nvSpPr>
          <p:spPr>
            <a:xfrm>
              <a:off x="3337559" y="3285744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452628" y="0"/>
                  </a:moveTo>
                  <a:lnTo>
                    <a:pt x="403310" y="2656"/>
                  </a:lnTo>
                  <a:lnTo>
                    <a:pt x="355530" y="10440"/>
                  </a:lnTo>
                  <a:lnTo>
                    <a:pt x="309564" y="23075"/>
                  </a:lnTo>
                  <a:lnTo>
                    <a:pt x="265689" y="40287"/>
                  </a:lnTo>
                  <a:lnTo>
                    <a:pt x="224180" y="61798"/>
                  </a:lnTo>
                  <a:lnTo>
                    <a:pt x="185314" y="87332"/>
                  </a:lnTo>
                  <a:lnTo>
                    <a:pt x="149366" y="116614"/>
                  </a:lnTo>
                  <a:lnTo>
                    <a:pt x="116614" y="149366"/>
                  </a:lnTo>
                  <a:lnTo>
                    <a:pt x="87332" y="185314"/>
                  </a:lnTo>
                  <a:lnTo>
                    <a:pt x="61798" y="224180"/>
                  </a:lnTo>
                  <a:lnTo>
                    <a:pt x="40287" y="265689"/>
                  </a:lnTo>
                  <a:lnTo>
                    <a:pt x="23075" y="309564"/>
                  </a:lnTo>
                  <a:lnTo>
                    <a:pt x="10440" y="355530"/>
                  </a:lnTo>
                  <a:lnTo>
                    <a:pt x="2656" y="403310"/>
                  </a:lnTo>
                  <a:lnTo>
                    <a:pt x="0" y="452627"/>
                  </a:lnTo>
                  <a:lnTo>
                    <a:pt x="2656" y="501945"/>
                  </a:lnTo>
                  <a:lnTo>
                    <a:pt x="10440" y="549725"/>
                  </a:lnTo>
                  <a:lnTo>
                    <a:pt x="23075" y="595691"/>
                  </a:lnTo>
                  <a:lnTo>
                    <a:pt x="40287" y="639566"/>
                  </a:lnTo>
                  <a:lnTo>
                    <a:pt x="61798" y="681075"/>
                  </a:lnTo>
                  <a:lnTo>
                    <a:pt x="87332" y="719941"/>
                  </a:lnTo>
                  <a:lnTo>
                    <a:pt x="116614" y="755889"/>
                  </a:lnTo>
                  <a:lnTo>
                    <a:pt x="149366" y="788641"/>
                  </a:lnTo>
                  <a:lnTo>
                    <a:pt x="185314" y="817923"/>
                  </a:lnTo>
                  <a:lnTo>
                    <a:pt x="224180" y="843457"/>
                  </a:lnTo>
                  <a:lnTo>
                    <a:pt x="265689" y="864968"/>
                  </a:lnTo>
                  <a:lnTo>
                    <a:pt x="309564" y="882180"/>
                  </a:lnTo>
                  <a:lnTo>
                    <a:pt x="355530" y="894815"/>
                  </a:lnTo>
                  <a:lnTo>
                    <a:pt x="403310" y="902599"/>
                  </a:lnTo>
                  <a:lnTo>
                    <a:pt x="452628" y="905255"/>
                  </a:lnTo>
                  <a:lnTo>
                    <a:pt x="501945" y="902599"/>
                  </a:lnTo>
                  <a:lnTo>
                    <a:pt x="549725" y="894815"/>
                  </a:lnTo>
                  <a:lnTo>
                    <a:pt x="595691" y="882180"/>
                  </a:lnTo>
                  <a:lnTo>
                    <a:pt x="639566" y="864968"/>
                  </a:lnTo>
                  <a:lnTo>
                    <a:pt x="681075" y="843457"/>
                  </a:lnTo>
                  <a:lnTo>
                    <a:pt x="719941" y="817923"/>
                  </a:lnTo>
                  <a:lnTo>
                    <a:pt x="755889" y="788641"/>
                  </a:lnTo>
                  <a:lnTo>
                    <a:pt x="788641" y="755889"/>
                  </a:lnTo>
                  <a:lnTo>
                    <a:pt x="817923" y="719941"/>
                  </a:lnTo>
                  <a:lnTo>
                    <a:pt x="843457" y="681075"/>
                  </a:lnTo>
                  <a:lnTo>
                    <a:pt x="864968" y="639566"/>
                  </a:lnTo>
                  <a:lnTo>
                    <a:pt x="882180" y="595691"/>
                  </a:lnTo>
                  <a:lnTo>
                    <a:pt x="894815" y="549725"/>
                  </a:lnTo>
                  <a:lnTo>
                    <a:pt x="902599" y="501945"/>
                  </a:lnTo>
                  <a:lnTo>
                    <a:pt x="905256" y="452627"/>
                  </a:lnTo>
                  <a:lnTo>
                    <a:pt x="902599" y="403310"/>
                  </a:lnTo>
                  <a:lnTo>
                    <a:pt x="894815" y="355530"/>
                  </a:lnTo>
                  <a:lnTo>
                    <a:pt x="882180" y="309564"/>
                  </a:lnTo>
                  <a:lnTo>
                    <a:pt x="864968" y="265689"/>
                  </a:lnTo>
                  <a:lnTo>
                    <a:pt x="843457" y="224180"/>
                  </a:lnTo>
                  <a:lnTo>
                    <a:pt x="817923" y="185314"/>
                  </a:lnTo>
                  <a:lnTo>
                    <a:pt x="788641" y="149366"/>
                  </a:lnTo>
                  <a:lnTo>
                    <a:pt x="755889" y="116614"/>
                  </a:lnTo>
                  <a:lnTo>
                    <a:pt x="719941" y="87332"/>
                  </a:lnTo>
                  <a:lnTo>
                    <a:pt x="681075" y="61798"/>
                  </a:lnTo>
                  <a:lnTo>
                    <a:pt x="639566" y="40287"/>
                  </a:lnTo>
                  <a:lnTo>
                    <a:pt x="595691" y="23075"/>
                  </a:lnTo>
                  <a:lnTo>
                    <a:pt x="549725" y="10440"/>
                  </a:lnTo>
                  <a:lnTo>
                    <a:pt x="501945" y="265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37559" y="3285744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452627"/>
                  </a:moveTo>
                  <a:lnTo>
                    <a:pt x="2656" y="403310"/>
                  </a:lnTo>
                  <a:lnTo>
                    <a:pt x="10440" y="355530"/>
                  </a:lnTo>
                  <a:lnTo>
                    <a:pt x="23075" y="309564"/>
                  </a:lnTo>
                  <a:lnTo>
                    <a:pt x="40287" y="265689"/>
                  </a:lnTo>
                  <a:lnTo>
                    <a:pt x="61798" y="224180"/>
                  </a:lnTo>
                  <a:lnTo>
                    <a:pt x="87332" y="185314"/>
                  </a:lnTo>
                  <a:lnTo>
                    <a:pt x="116614" y="149366"/>
                  </a:lnTo>
                  <a:lnTo>
                    <a:pt x="149366" y="116614"/>
                  </a:lnTo>
                  <a:lnTo>
                    <a:pt x="185314" y="87332"/>
                  </a:lnTo>
                  <a:lnTo>
                    <a:pt x="224180" y="61798"/>
                  </a:lnTo>
                  <a:lnTo>
                    <a:pt x="265689" y="40287"/>
                  </a:lnTo>
                  <a:lnTo>
                    <a:pt x="309564" y="23075"/>
                  </a:lnTo>
                  <a:lnTo>
                    <a:pt x="355530" y="10440"/>
                  </a:lnTo>
                  <a:lnTo>
                    <a:pt x="403310" y="2656"/>
                  </a:lnTo>
                  <a:lnTo>
                    <a:pt x="452628" y="0"/>
                  </a:lnTo>
                  <a:lnTo>
                    <a:pt x="501945" y="2656"/>
                  </a:lnTo>
                  <a:lnTo>
                    <a:pt x="549725" y="10440"/>
                  </a:lnTo>
                  <a:lnTo>
                    <a:pt x="595691" y="23075"/>
                  </a:lnTo>
                  <a:lnTo>
                    <a:pt x="639566" y="40287"/>
                  </a:lnTo>
                  <a:lnTo>
                    <a:pt x="681075" y="61798"/>
                  </a:lnTo>
                  <a:lnTo>
                    <a:pt x="719941" y="87332"/>
                  </a:lnTo>
                  <a:lnTo>
                    <a:pt x="755889" y="116614"/>
                  </a:lnTo>
                  <a:lnTo>
                    <a:pt x="788641" y="149366"/>
                  </a:lnTo>
                  <a:lnTo>
                    <a:pt x="817923" y="185314"/>
                  </a:lnTo>
                  <a:lnTo>
                    <a:pt x="843457" y="224180"/>
                  </a:lnTo>
                  <a:lnTo>
                    <a:pt x="864968" y="265689"/>
                  </a:lnTo>
                  <a:lnTo>
                    <a:pt x="882180" y="309564"/>
                  </a:lnTo>
                  <a:lnTo>
                    <a:pt x="894815" y="355530"/>
                  </a:lnTo>
                  <a:lnTo>
                    <a:pt x="902599" y="403310"/>
                  </a:lnTo>
                  <a:lnTo>
                    <a:pt x="905256" y="452627"/>
                  </a:lnTo>
                  <a:lnTo>
                    <a:pt x="902599" y="501945"/>
                  </a:lnTo>
                  <a:lnTo>
                    <a:pt x="894815" y="549725"/>
                  </a:lnTo>
                  <a:lnTo>
                    <a:pt x="882180" y="595691"/>
                  </a:lnTo>
                  <a:lnTo>
                    <a:pt x="864968" y="639566"/>
                  </a:lnTo>
                  <a:lnTo>
                    <a:pt x="843457" y="681075"/>
                  </a:lnTo>
                  <a:lnTo>
                    <a:pt x="817923" y="719941"/>
                  </a:lnTo>
                  <a:lnTo>
                    <a:pt x="788641" y="755889"/>
                  </a:lnTo>
                  <a:lnTo>
                    <a:pt x="755889" y="788641"/>
                  </a:lnTo>
                  <a:lnTo>
                    <a:pt x="719941" y="817923"/>
                  </a:lnTo>
                  <a:lnTo>
                    <a:pt x="681075" y="843457"/>
                  </a:lnTo>
                  <a:lnTo>
                    <a:pt x="639566" y="864968"/>
                  </a:lnTo>
                  <a:lnTo>
                    <a:pt x="595691" y="882180"/>
                  </a:lnTo>
                  <a:lnTo>
                    <a:pt x="549725" y="894815"/>
                  </a:lnTo>
                  <a:lnTo>
                    <a:pt x="501945" y="902599"/>
                  </a:lnTo>
                  <a:lnTo>
                    <a:pt x="452628" y="905255"/>
                  </a:lnTo>
                  <a:lnTo>
                    <a:pt x="403310" y="902599"/>
                  </a:lnTo>
                  <a:lnTo>
                    <a:pt x="355530" y="894815"/>
                  </a:lnTo>
                  <a:lnTo>
                    <a:pt x="309564" y="882180"/>
                  </a:lnTo>
                  <a:lnTo>
                    <a:pt x="265689" y="864968"/>
                  </a:lnTo>
                  <a:lnTo>
                    <a:pt x="224180" y="843457"/>
                  </a:lnTo>
                  <a:lnTo>
                    <a:pt x="185314" y="817923"/>
                  </a:lnTo>
                  <a:lnTo>
                    <a:pt x="149366" y="788641"/>
                  </a:lnTo>
                  <a:lnTo>
                    <a:pt x="116614" y="755889"/>
                  </a:lnTo>
                  <a:lnTo>
                    <a:pt x="87332" y="719941"/>
                  </a:lnTo>
                  <a:lnTo>
                    <a:pt x="61798" y="681075"/>
                  </a:lnTo>
                  <a:lnTo>
                    <a:pt x="40287" y="639566"/>
                  </a:lnTo>
                  <a:lnTo>
                    <a:pt x="23075" y="595691"/>
                  </a:lnTo>
                  <a:lnTo>
                    <a:pt x="10440" y="549725"/>
                  </a:lnTo>
                  <a:lnTo>
                    <a:pt x="2656" y="501945"/>
                  </a:lnTo>
                  <a:lnTo>
                    <a:pt x="0" y="45262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0751" y="4422647"/>
              <a:ext cx="8119871" cy="8412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8795" y="4506468"/>
              <a:ext cx="3368039" cy="7254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0187" y="4462272"/>
              <a:ext cx="8001000" cy="7239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302506" y="4638034"/>
            <a:ext cx="7127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підвищення обізнаності та розбудови спроможності громад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16223" y="4369180"/>
            <a:ext cx="8534400" cy="1981835"/>
            <a:chOff x="3316223" y="4369180"/>
            <a:chExt cx="8534400" cy="1981835"/>
          </a:xfrm>
        </p:grpSpPr>
        <p:sp>
          <p:nvSpPr>
            <p:cNvPr id="27" name="object 27"/>
            <p:cNvSpPr/>
            <p:nvPr/>
          </p:nvSpPr>
          <p:spPr>
            <a:xfrm>
              <a:off x="3337560" y="4372355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452628" y="0"/>
                  </a:moveTo>
                  <a:lnTo>
                    <a:pt x="403310" y="2656"/>
                  </a:lnTo>
                  <a:lnTo>
                    <a:pt x="355530" y="10440"/>
                  </a:lnTo>
                  <a:lnTo>
                    <a:pt x="309564" y="23075"/>
                  </a:lnTo>
                  <a:lnTo>
                    <a:pt x="265689" y="40287"/>
                  </a:lnTo>
                  <a:lnTo>
                    <a:pt x="224180" y="61798"/>
                  </a:lnTo>
                  <a:lnTo>
                    <a:pt x="185314" y="87332"/>
                  </a:lnTo>
                  <a:lnTo>
                    <a:pt x="149366" y="116614"/>
                  </a:lnTo>
                  <a:lnTo>
                    <a:pt x="116614" y="149366"/>
                  </a:lnTo>
                  <a:lnTo>
                    <a:pt x="87332" y="185314"/>
                  </a:lnTo>
                  <a:lnTo>
                    <a:pt x="61798" y="224180"/>
                  </a:lnTo>
                  <a:lnTo>
                    <a:pt x="40287" y="265689"/>
                  </a:lnTo>
                  <a:lnTo>
                    <a:pt x="23075" y="309564"/>
                  </a:lnTo>
                  <a:lnTo>
                    <a:pt x="10440" y="355530"/>
                  </a:lnTo>
                  <a:lnTo>
                    <a:pt x="2656" y="403310"/>
                  </a:lnTo>
                  <a:lnTo>
                    <a:pt x="0" y="452628"/>
                  </a:lnTo>
                  <a:lnTo>
                    <a:pt x="2656" y="501945"/>
                  </a:lnTo>
                  <a:lnTo>
                    <a:pt x="10440" y="549725"/>
                  </a:lnTo>
                  <a:lnTo>
                    <a:pt x="23075" y="595691"/>
                  </a:lnTo>
                  <a:lnTo>
                    <a:pt x="40287" y="639566"/>
                  </a:lnTo>
                  <a:lnTo>
                    <a:pt x="61798" y="681075"/>
                  </a:lnTo>
                  <a:lnTo>
                    <a:pt x="87332" y="719941"/>
                  </a:lnTo>
                  <a:lnTo>
                    <a:pt x="116614" y="755889"/>
                  </a:lnTo>
                  <a:lnTo>
                    <a:pt x="149366" y="788641"/>
                  </a:lnTo>
                  <a:lnTo>
                    <a:pt x="185314" y="817923"/>
                  </a:lnTo>
                  <a:lnTo>
                    <a:pt x="224180" y="843457"/>
                  </a:lnTo>
                  <a:lnTo>
                    <a:pt x="265689" y="864968"/>
                  </a:lnTo>
                  <a:lnTo>
                    <a:pt x="309564" y="882180"/>
                  </a:lnTo>
                  <a:lnTo>
                    <a:pt x="355530" y="894815"/>
                  </a:lnTo>
                  <a:lnTo>
                    <a:pt x="403310" y="902599"/>
                  </a:lnTo>
                  <a:lnTo>
                    <a:pt x="452628" y="905256"/>
                  </a:lnTo>
                  <a:lnTo>
                    <a:pt x="501945" y="902599"/>
                  </a:lnTo>
                  <a:lnTo>
                    <a:pt x="549725" y="894815"/>
                  </a:lnTo>
                  <a:lnTo>
                    <a:pt x="595691" y="882180"/>
                  </a:lnTo>
                  <a:lnTo>
                    <a:pt x="639566" y="864968"/>
                  </a:lnTo>
                  <a:lnTo>
                    <a:pt x="681075" y="843457"/>
                  </a:lnTo>
                  <a:lnTo>
                    <a:pt x="719941" y="817923"/>
                  </a:lnTo>
                  <a:lnTo>
                    <a:pt x="755889" y="788641"/>
                  </a:lnTo>
                  <a:lnTo>
                    <a:pt x="788641" y="755889"/>
                  </a:lnTo>
                  <a:lnTo>
                    <a:pt x="817923" y="719941"/>
                  </a:lnTo>
                  <a:lnTo>
                    <a:pt x="843457" y="681075"/>
                  </a:lnTo>
                  <a:lnTo>
                    <a:pt x="864968" y="639566"/>
                  </a:lnTo>
                  <a:lnTo>
                    <a:pt x="882180" y="595691"/>
                  </a:lnTo>
                  <a:lnTo>
                    <a:pt x="894815" y="549725"/>
                  </a:lnTo>
                  <a:lnTo>
                    <a:pt x="902599" y="501945"/>
                  </a:lnTo>
                  <a:lnTo>
                    <a:pt x="905256" y="452628"/>
                  </a:lnTo>
                  <a:lnTo>
                    <a:pt x="902599" y="403310"/>
                  </a:lnTo>
                  <a:lnTo>
                    <a:pt x="894815" y="355530"/>
                  </a:lnTo>
                  <a:lnTo>
                    <a:pt x="882180" y="309564"/>
                  </a:lnTo>
                  <a:lnTo>
                    <a:pt x="864968" y="265689"/>
                  </a:lnTo>
                  <a:lnTo>
                    <a:pt x="843457" y="224180"/>
                  </a:lnTo>
                  <a:lnTo>
                    <a:pt x="817923" y="185314"/>
                  </a:lnTo>
                  <a:lnTo>
                    <a:pt x="788641" y="149366"/>
                  </a:lnTo>
                  <a:lnTo>
                    <a:pt x="755889" y="116614"/>
                  </a:lnTo>
                  <a:lnTo>
                    <a:pt x="719941" y="87332"/>
                  </a:lnTo>
                  <a:lnTo>
                    <a:pt x="681075" y="61798"/>
                  </a:lnTo>
                  <a:lnTo>
                    <a:pt x="639566" y="40287"/>
                  </a:lnTo>
                  <a:lnTo>
                    <a:pt x="595691" y="23075"/>
                  </a:lnTo>
                  <a:lnTo>
                    <a:pt x="549725" y="10440"/>
                  </a:lnTo>
                  <a:lnTo>
                    <a:pt x="501945" y="265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337560" y="4372355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452628"/>
                  </a:moveTo>
                  <a:lnTo>
                    <a:pt x="2656" y="403310"/>
                  </a:lnTo>
                  <a:lnTo>
                    <a:pt x="10440" y="355530"/>
                  </a:lnTo>
                  <a:lnTo>
                    <a:pt x="23075" y="309564"/>
                  </a:lnTo>
                  <a:lnTo>
                    <a:pt x="40287" y="265689"/>
                  </a:lnTo>
                  <a:lnTo>
                    <a:pt x="61798" y="224180"/>
                  </a:lnTo>
                  <a:lnTo>
                    <a:pt x="87332" y="185314"/>
                  </a:lnTo>
                  <a:lnTo>
                    <a:pt x="116614" y="149366"/>
                  </a:lnTo>
                  <a:lnTo>
                    <a:pt x="149366" y="116614"/>
                  </a:lnTo>
                  <a:lnTo>
                    <a:pt x="185314" y="87332"/>
                  </a:lnTo>
                  <a:lnTo>
                    <a:pt x="224180" y="61798"/>
                  </a:lnTo>
                  <a:lnTo>
                    <a:pt x="265689" y="40287"/>
                  </a:lnTo>
                  <a:lnTo>
                    <a:pt x="309564" y="23075"/>
                  </a:lnTo>
                  <a:lnTo>
                    <a:pt x="355530" y="10440"/>
                  </a:lnTo>
                  <a:lnTo>
                    <a:pt x="403310" y="2656"/>
                  </a:lnTo>
                  <a:lnTo>
                    <a:pt x="452628" y="0"/>
                  </a:lnTo>
                  <a:lnTo>
                    <a:pt x="501945" y="2656"/>
                  </a:lnTo>
                  <a:lnTo>
                    <a:pt x="549725" y="10440"/>
                  </a:lnTo>
                  <a:lnTo>
                    <a:pt x="595691" y="23075"/>
                  </a:lnTo>
                  <a:lnTo>
                    <a:pt x="639566" y="40287"/>
                  </a:lnTo>
                  <a:lnTo>
                    <a:pt x="681075" y="61798"/>
                  </a:lnTo>
                  <a:lnTo>
                    <a:pt x="719941" y="87332"/>
                  </a:lnTo>
                  <a:lnTo>
                    <a:pt x="755889" y="116614"/>
                  </a:lnTo>
                  <a:lnTo>
                    <a:pt x="788641" y="149366"/>
                  </a:lnTo>
                  <a:lnTo>
                    <a:pt x="817923" y="185314"/>
                  </a:lnTo>
                  <a:lnTo>
                    <a:pt x="843457" y="224180"/>
                  </a:lnTo>
                  <a:lnTo>
                    <a:pt x="864968" y="265689"/>
                  </a:lnTo>
                  <a:lnTo>
                    <a:pt x="882180" y="309564"/>
                  </a:lnTo>
                  <a:lnTo>
                    <a:pt x="894815" y="355530"/>
                  </a:lnTo>
                  <a:lnTo>
                    <a:pt x="902599" y="403310"/>
                  </a:lnTo>
                  <a:lnTo>
                    <a:pt x="905256" y="452628"/>
                  </a:lnTo>
                  <a:lnTo>
                    <a:pt x="902599" y="501945"/>
                  </a:lnTo>
                  <a:lnTo>
                    <a:pt x="894815" y="549725"/>
                  </a:lnTo>
                  <a:lnTo>
                    <a:pt x="882180" y="595691"/>
                  </a:lnTo>
                  <a:lnTo>
                    <a:pt x="864968" y="639566"/>
                  </a:lnTo>
                  <a:lnTo>
                    <a:pt x="843457" y="681075"/>
                  </a:lnTo>
                  <a:lnTo>
                    <a:pt x="817923" y="719941"/>
                  </a:lnTo>
                  <a:lnTo>
                    <a:pt x="788641" y="755889"/>
                  </a:lnTo>
                  <a:lnTo>
                    <a:pt x="755889" y="788641"/>
                  </a:lnTo>
                  <a:lnTo>
                    <a:pt x="719941" y="817923"/>
                  </a:lnTo>
                  <a:lnTo>
                    <a:pt x="681075" y="843457"/>
                  </a:lnTo>
                  <a:lnTo>
                    <a:pt x="639566" y="864968"/>
                  </a:lnTo>
                  <a:lnTo>
                    <a:pt x="595691" y="882180"/>
                  </a:lnTo>
                  <a:lnTo>
                    <a:pt x="549725" y="894815"/>
                  </a:lnTo>
                  <a:lnTo>
                    <a:pt x="501945" y="902599"/>
                  </a:lnTo>
                  <a:lnTo>
                    <a:pt x="452628" y="905256"/>
                  </a:lnTo>
                  <a:lnTo>
                    <a:pt x="403310" y="902599"/>
                  </a:lnTo>
                  <a:lnTo>
                    <a:pt x="355530" y="894815"/>
                  </a:lnTo>
                  <a:lnTo>
                    <a:pt x="309564" y="882180"/>
                  </a:lnTo>
                  <a:lnTo>
                    <a:pt x="265689" y="864968"/>
                  </a:lnTo>
                  <a:lnTo>
                    <a:pt x="224180" y="843457"/>
                  </a:lnTo>
                  <a:lnTo>
                    <a:pt x="185314" y="817923"/>
                  </a:lnTo>
                  <a:lnTo>
                    <a:pt x="149366" y="788641"/>
                  </a:lnTo>
                  <a:lnTo>
                    <a:pt x="116614" y="755889"/>
                  </a:lnTo>
                  <a:lnTo>
                    <a:pt x="87332" y="719941"/>
                  </a:lnTo>
                  <a:lnTo>
                    <a:pt x="61798" y="681075"/>
                  </a:lnTo>
                  <a:lnTo>
                    <a:pt x="40287" y="639566"/>
                  </a:lnTo>
                  <a:lnTo>
                    <a:pt x="23075" y="595691"/>
                  </a:lnTo>
                  <a:lnTo>
                    <a:pt x="10440" y="549725"/>
                  </a:lnTo>
                  <a:lnTo>
                    <a:pt x="2656" y="501945"/>
                  </a:lnTo>
                  <a:lnTo>
                    <a:pt x="0" y="452628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6223" y="5509259"/>
              <a:ext cx="8534399" cy="8412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2095" y="5593080"/>
              <a:ext cx="3483863" cy="7254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5660" y="5548883"/>
              <a:ext cx="8415528" cy="72390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221733" y="5724562"/>
            <a:ext cx="74368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практичні рішення та синергія у сфері охорони здоров'я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19857" y="5455792"/>
            <a:ext cx="911860" cy="911860"/>
            <a:chOff x="2919857" y="5455792"/>
            <a:chExt cx="911860" cy="911860"/>
          </a:xfrm>
        </p:grpSpPr>
        <p:sp>
          <p:nvSpPr>
            <p:cNvPr id="34" name="object 34"/>
            <p:cNvSpPr/>
            <p:nvPr/>
          </p:nvSpPr>
          <p:spPr>
            <a:xfrm>
              <a:off x="2923032" y="5458967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452628" y="0"/>
                  </a:moveTo>
                  <a:lnTo>
                    <a:pt x="403310" y="2656"/>
                  </a:lnTo>
                  <a:lnTo>
                    <a:pt x="355530" y="10440"/>
                  </a:lnTo>
                  <a:lnTo>
                    <a:pt x="309564" y="23075"/>
                  </a:lnTo>
                  <a:lnTo>
                    <a:pt x="265689" y="40287"/>
                  </a:lnTo>
                  <a:lnTo>
                    <a:pt x="224180" y="61798"/>
                  </a:lnTo>
                  <a:lnTo>
                    <a:pt x="185314" y="87332"/>
                  </a:lnTo>
                  <a:lnTo>
                    <a:pt x="149366" y="116614"/>
                  </a:lnTo>
                  <a:lnTo>
                    <a:pt x="116614" y="149366"/>
                  </a:lnTo>
                  <a:lnTo>
                    <a:pt x="87332" y="185314"/>
                  </a:lnTo>
                  <a:lnTo>
                    <a:pt x="61798" y="224180"/>
                  </a:lnTo>
                  <a:lnTo>
                    <a:pt x="40287" y="265689"/>
                  </a:lnTo>
                  <a:lnTo>
                    <a:pt x="23075" y="309564"/>
                  </a:lnTo>
                  <a:lnTo>
                    <a:pt x="10440" y="355530"/>
                  </a:lnTo>
                  <a:lnTo>
                    <a:pt x="2656" y="403310"/>
                  </a:lnTo>
                  <a:lnTo>
                    <a:pt x="0" y="452627"/>
                  </a:lnTo>
                  <a:lnTo>
                    <a:pt x="2656" y="501945"/>
                  </a:lnTo>
                  <a:lnTo>
                    <a:pt x="10440" y="549725"/>
                  </a:lnTo>
                  <a:lnTo>
                    <a:pt x="23075" y="595691"/>
                  </a:lnTo>
                  <a:lnTo>
                    <a:pt x="40287" y="639566"/>
                  </a:lnTo>
                  <a:lnTo>
                    <a:pt x="61798" y="681075"/>
                  </a:lnTo>
                  <a:lnTo>
                    <a:pt x="87332" y="719941"/>
                  </a:lnTo>
                  <a:lnTo>
                    <a:pt x="116614" y="755889"/>
                  </a:lnTo>
                  <a:lnTo>
                    <a:pt x="149366" y="788641"/>
                  </a:lnTo>
                  <a:lnTo>
                    <a:pt x="185314" y="817923"/>
                  </a:lnTo>
                  <a:lnTo>
                    <a:pt x="224180" y="843457"/>
                  </a:lnTo>
                  <a:lnTo>
                    <a:pt x="265689" y="864968"/>
                  </a:lnTo>
                  <a:lnTo>
                    <a:pt x="309564" y="882180"/>
                  </a:lnTo>
                  <a:lnTo>
                    <a:pt x="355530" y="894815"/>
                  </a:lnTo>
                  <a:lnTo>
                    <a:pt x="403310" y="902599"/>
                  </a:lnTo>
                  <a:lnTo>
                    <a:pt x="452628" y="905255"/>
                  </a:lnTo>
                  <a:lnTo>
                    <a:pt x="501945" y="902599"/>
                  </a:lnTo>
                  <a:lnTo>
                    <a:pt x="549725" y="894815"/>
                  </a:lnTo>
                  <a:lnTo>
                    <a:pt x="595691" y="882180"/>
                  </a:lnTo>
                  <a:lnTo>
                    <a:pt x="639566" y="864968"/>
                  </a:lnTo>
                  <a:lnTo>
                    <a:pt x="681075" y="843457"/>
                  </a:lnTo>
                  <a:lnTo>
                    <a:pt x="719941" y="817923"/>
                  </a:lnTo>
                  <a:lnTo>
                    <a:pt x="755889" y="788641"/>
                  </a:lnTo>
                  <a:lnTo>
                    <a:pt x="788641" y="755889"/>
                  </a:lnTo>
                  <a:lnTo>
                    <a:pt x="817923" y="719941"/>
                  </a:lnTo>
                  <a:lnTo>
                    <a:pt x="843457" y="681075"/>
                  </a:lnTo>
                  <a:lnTo>
                    <a:pt x="864968" y="639566"/>
                  </a:lnTo>
                  <a:lnTo>
                    <a:pt x="882180" y="595691"/>
                  </a:lnTo>
                  <a:lnTo>
                    <a:pt x="894815" y="549725"/>
                  </a:lnTo>
                  <a:lnTo>
                    <a:pt x="902599" y="501945"/>
                  </a:lnTo>
                  <a:lnTo>
                    <a:pt x="905256" y="452627"/>
                  </a:lnTo>
                  <a:lnTo>
                    <a:pt x="902599" y="403310"/>
                  </a:lnTo>
                  <a:lnTo>
                    <a:pt x="894815" y="355530"/>
                  </a:lnTo>
                  <a:lnTo>
                    <a:pt x="882180" y="309564"/>
                  </a:lnTo>
                  <a:lnTo>
                    <a:pt x="864968" y="265689"/>
                  </a:lnTo>
                  <a:lnTo>
                    <a:pt x="843457" y="224180"/>
                  </a:lnTo>
                  <a:lnTo>
                    <a:pt x="817923" y="185314"/>
                  </a:lnTo>
                  <a:lnTo>
                    <a:pt x="788641" y="149366"/>
                  </a:lnTo>
                  <a:lnTo>
                    <a:pt x="755889" y="116614"/>
                  </a:lnTo>
                  <a:lnTo>
                    <a:pt x="719941" y="87332"/>
                  </a:lnTo>
                  <a:lnTo>
                    <a:pt x="681075" y="61798"/>
                  </a:lnTo>
                  <a:lnTo>
                    <a:pt x="639566" y="40287"/>
                  </a:lnTo>
                  <a:lnTo>
                    <a:pt x="595691" y="23075"/>
                  </a:lnTo>
                  <a:lnTo>
                    <a:pt x="549725" y="10440"/>
                  </a:lnTo>
                  <a:lnTo>
                    <a:pt x="501945" y="265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3032" y="5458967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452627"/>
                  </a:moveTo>
                  <a:lnTo>
                    <a:pt x="2656" y="403310"/>
                  </a:lnTo>
                  <a:lnTo>
                    <a:pt x="10440" y="355530"/>
                  </a:lnTo>
                  <a:lnTo>
                    <a:pt x="23075" y="309564"/>
                  </a:lnTo>
                  <a:lnTo>
                    <a:pt x="40287" y="265689"/>
                  </a:lnTo>
                  <a:lnTo>
                    <a:pt x="61798" y="224180"/>
                  </a:lnTo>
                  <a:lnTo>
                    <a:pt x="87332" y="185314"/>
                  </a:lnTo>
                  <a:lnTo>
                    <a:pt x="116614" y="149366"/>
                  </a:lnTo>
                  <a:lnTo>
                    <a:pt x="149366" y="116614"/>
                  </a:lnTo>
                  <a:lnTo>
                    <a:pt x="185314" y="87332"/>
                  </a:lnTo>
                  <a:lnTo>
                    <a:pt x="224180" y="61798"/>
                  </a:lnTo>
                  <a:lnTo>
                    <a:pt x="265689" y="40287"/>
                  </a:lnTo>
                  <a:lnTo>
                    <a:pt x="309564" y="23075"/>
                  </a:lnTo>
                  <a:lnTo>
                    <a:pt x="355530" y="10440"/>
                  </a:lnTo>
                  <a:lnTo>
                    <a:pt x="403310" y="2656"/>
                  </a:lnTo>
                  <a:lnTo>
                    <a:pt x="452628" y="0"/>
                  </a:lnTo>
                  <a:lnTo>
                    <a:pt x="501945" y="2656"/>
                  </a:lnTo>
                  <a:lnTo>
                    <a:pt x="549725" y="10440"/>
                  </a:lnTo>
                  <a:lnTo>
                    <a:pt x="595691" y="23075"/>
                  </a:lnTo>
                  <a:lnTo>
                    <a:pt x="639566" y="40287"/>
                  </a:lnTo>
                  <a:lnTo>
                    <a:pt x="681075" y="61798"/>
                  </a:lnTo>
                  <a:lnTo>
                    <a:pt x="719941" y="87332"/>
                  </a:lnTo>
                  <a:lnTo>
                    <a:pt x="755889" y="116614"/>
                  </a:lnTo>
                  <a:lnTo>
                    <a:pt x="788641" y="149366"/>
                  </a:lnTo>
                  <a:lnTo>
                    <a:pt x="817923" y="185314"/>
                  </a:lnTo>
                  <a:lnTo>
                    <a:pt x="843457" y="224180"/>
                  </a:lnTo>
                  <a:lnTo>
                    <a:pt x="864968" y="265689"/>
                  </a:lnTo>
                  <a:lnTo>
                    <a:pt x="882180" y="309564"/>
                  </a:lnTo>
                  <a:lnTo>
                    <a:pt x="894815" y="355530"/>
                  </a:lnTo>
                  <a:lnTo>
                    <a:pt x="902599" y="403310"/>
                  </a:lnTo>
                  <a:lnTo>
                    <a:pt x="905256" y="452627"/>
                  </a:lnTo>
                  <a:lnTo>
                    <a:pt x="902599" y="501945"/>
                  </a:lnTo>
                  <a:lnTo>
                    <a:pt x="894815" y="549725"/>
                  </a:lnTo>
                  <a:lnTo>
                    <a:pt x="882180" y="595691"/>
                  </a:lnTo>
                  <a:lnTo>
                    <a:pt x="864968" y="639566"/>
                  </a:lnTo>
                  <a:lnTo>
                    <a:pt x="843457" y="681075"/>
                  </a:lnTo>
                  <a:lnTo>
                    <a:pt x="817923" y="719941"/>
                  </a:lnTo>
                  <a:lnTo>
                    <a:pt x="788641" y="755889"/>
                  </a:lnTo>
                  <a:lnTo>
                    <a:pt x="755889" y="788641"/>
                  </a:lnTo>
                  <a:lnTo>
                    <a:pt x="719941" y="817923"/>
                  </a:lnTo>
                  <a:lnTo>
                    <a:pt x="681075" y="843457"/>
                  </a:lnTo>
                  <a:lnTo>
                    <a:pt x="639566" y="864968"/>
                  </a:lnTo>
                  <a:lnTo>
                    <a:pt x="595691" y="882180"/>
                  </a:lnTo>
                  <a:lnTo>
                    <a:pt x="549725" y="894815"/>
                  </a:lnTo>
                  <a:lnTo>
                    <a:pt x="501945" y="902599"/>
                  </a:lnTo>
                  <a:lnTo>
                    <a:pt x="452628" y="905255"/>
                  </a:lnTo>
                  <a:lnTo>
                    <a:pt x="403310" y="902599"/>
                  </a:lnTo>
                  <a:lnTo>
                    <a:pt x="355530" y="894815"/>
                  </a:lnTo>
                  <a:lnTo>
                    <a:pt x="309564" y="882180"/>
                  </a:lnTo>
                  <a:lnTo>
                    <a:pt x="265689" y="864968"/>
                  </a:lnTo>
                  <a:lnTo>
                    <a:pt x="224180" y="843457"/>
                  </a:lnTo>
                  <a:lnTo>
                    <a:pt x="185314" y="817923"/>
                  </a:lnTo>
                  <a:lnTo>
                    <a:pt x="149366" y="788641"/>
                  </a:lnTo>
                  <a:lnTo>
                    <a:pt x="116614" y="755889"/>
                  </a:lnTo>
                  <a:lnTo>
                    <a:pt x="87332" y="719941"/>
                  </a:lnTo>
                  <a:lnTo>
                    <a:pt x="61798" y="681075"/>
                  </a:lnTo>
                  <a:lnTo>
                    <a:pt x="40287" y="639566"/>
                  </a:lnTo>
                  <a:lnTo>
                    <a:pt x="23075" y="595691"/>
                  </a:lnTo>
                  <a:lnTo>
                    <a:pt x="10440" y="549725"/>
                  </a:lnTo>
                  <a:lnTo>
                    <a:pt x="2656" y="501945"/>
                  </a:lnTo>
                  <a:lnTo>
                    <a:pt x="0" y="45262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107" y="5744307"/>
            <a:ext cx="332994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55" dirty="0">
                <a:solidFill>
                  <a:srgbClr val="003199"/>
                </a:solidFill>
                <a:latin typeface="Arial Black"/>
                <a:cs typeface="Arial Black"/>
              </a:rPr>
              <a:t>Спільний</a:t>
            </a:r>
            <a:r>
              <a:rPr sz="1200" spc="-30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3199"/>
                </a:solidFill>
                <a:latin typeface="Arial Black"/>
                <a:cs typeface="Arial Black"/>
              </a:rPr>
              <a:t>Секретаріат</a:t>
            </a:r>
            <a:r>
              <a:rPr sz="1200" spc="-25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3199"/>
                </a:solidFill>
                <a:latin typeface="Arial Black"/>
                <a:cs typeface="Arial Black"/>
              </a:rPr>
              <a:t>Програми</a:t>
            </a:r>
            <a:endParaRPr sz="1200" dirty="0">
              <a:latin typeface="Arial Black"/>
              <a:cs typeface="Arial Black"/>
            </a:endParaRPr>
          </a:p>
          <a:p>
            <a:pPr marL="12700">
              <a:lnSpc>
                <a:spcPts val="1370"/>
              </a:lnSpc>
            </a:pPr>
            <a:r>
              <a:rPr sz="1200" spc="-60" dirty="0">
                <a:solidFill>
                  <a:srgbClr val="003199"/>
                </a:solidFill>
                <a:latin typeface="Arial Black"/>
                <a:cs typeface="Arial Black"/>
              </a:rPr>
              <a:t>Interreg</a:t>
            </a:r>
            <a:r>
              <a:rPr sz="1200" spc="-40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spc="-140" dirty="0">
                <a:solidFill>
                  <a:srgbClr val="003199"/>
                </a:solidFill>
                <a:latin typeface="Arial Black"/>
                <a:cs typeface="Arial Black"/>
              </a:rPr>
              <a:t>NEXT</a:t>
            </a:r>
            <a:r>
              <a:rPr sz="1200" spc="-50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3199"/>
                </a:solidFill>
                <a:latin typeface="Arial Black"/>
                <a:cs typeface="Arial Black"/>
              </a:rPr>
              <a:t>Польща</a:t>
            </a:r>
            <a:r>
              <a:rPr sz="1200" spc="-60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3199"/>
                </a:solidFill>
                <a:latin typeface="Arial Black"/>
                <a:cs typeface="Arial Black"/>
              </a:rPr>
              <a:t>–</a:t>
            </a:r>
            <a:r>
              <a:rPr sz="1200" spc="-70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3199"/>
                </a:solidFill>
                <a:latin typeface="Arial Black"/>
                <a:cs typeface="Arial Black"/>
              </a:rPr>
              <a:t>Україна</a:t>
            </a:r>
            <a:r>
              <a:rPr sz="1200" spc="-65" dirty="0">
                <a:solidFill>
                  <a:srgbClr val="003199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003199"/>
                </a:solidFill>
                <a:latin typeface="Arial Black"/>
                <a:cs typeface="Arial Black"/>
              </a:rPr>
              <a:t>2021-</a:t>
            </a:r>
            <a:r>
              <a:rPr sz="1200" spc="-55" dirty="0">
                <a:solidFill>
                  <a:srgbClr val="003199"/>
                </a:solidFill>
                <a:latin typeface="Arial Black"/>
                <a:cs typeface="Arial Black"/>
              </a:rPr>
              <a:t>2027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5346" y="5613118"/>
            <a:ext cx="2820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15" dirty="0">
                <a:solidFill>
                  <a:srgbClr val="003199"/>
                </a:solidFill>
                <a:latin typeface="Arial Black"/>
                <a:cs typeface="Arial Black"/>
                <a:hlinkClick r:id="rId2"/>
              </a:rPr>
              <a:t>www.pl-</a:t>
            </a:r>
            <a:r>
              <a:rPr sz="3200" spc="-105" dirty="0">
                <a:solidFill>
                  <a:srgbClr val="003199"/>
                </a:solidFill>
                <a:latin typeface="Arial Black"/>
                <a:cs typeface="Arial Black"/>
                <a:hlinkClick r:id="rId2"/>
              </a:rPr>
              <a:t>ua.eu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3419" y="3512820"/>
            <a:ext cx="10805160" cy="2344420"/>
            <a:chOff x="693419" y="3512820"/>
            <a:chExt cx="10805160" cy="2344420"/>
          </a:xfrm>
        </p:grpSpPr>
        <p:sp>
          <p:nvSpPr>
            <p:cNvPr id="6" name="object 6"/>
            <p:cNvSpPr/>
            <p:nvPr/>
          </p:nvSpPr>
          <p:spPr>
            <a:xfrm>
              <a:off x="1194816" y="4090416"/>
              <a:ext cx="10022205" cy="1294130"/>
            </a:xfrm>
            <a:custGeom>
              <a:avLst/>
              <a:gdLst/>
              <a:ahLst/>
              <a:cxnLst/>
              <a:rect l="l" t="t" r="r" b="b"/>
              <a:pathLst>
                <a:path w="10022205" h="1294129">
                  <a:moveTo>
                    <a:pt x="10021824" y="0"/>
                  </a:moveTo>
                  <a:lnTo>
                    <a:pt x="0" y="0"/>
                  </a:lnTo>
                  <a:lnTo>
                    <a:pt x="0" y="1293875"/>
                  </a:lnTo>
                  <a:lnTo>
                    <a:pt x="10021824" y="1293875"/>
                  </a:lnTo>
                  <a:lnTo>
                    <a:pt x="10021824" y="0"/>
                  </a:lnTo>
                  <a:close/>
                </a:path>
              </a:pathLst>
            </a:custGeom>
            <a:solidFill>
              <a:srgbClr val="0031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6191" y="3514344"/>
              <a:ext cx="2342387" cy="2342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8643" y="3514344"/>
              <a:ext cx="2342387" cy="23423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1679" y="3514344"/>
              <a:ext cx="2342387" cy="2342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19" y="3514344"/>
              <a:ext cx="2342387" cy="23423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7168" y="3512820"/>
              <a:ext cx="2342387" cy="23423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3192" y="3514344"/>
              <a:ext cx="2343911" cy="234238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23076" y="452627"/>
            <a:ext cx="5269991" cy="12222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1494925"/>
            <a:ext cx="1407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199"/>
                </a:solidFill>
                <a:latin typeface="Tahoma"/>
                <a:cs typeface="Tahoma"/>
              </a:rPr>
              <a:t>Бюджет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2104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9564" y="4224528"/>
            <a:ext cx="7729727" cy="22936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71513" y="4739619"/>
            <a:ext cx="5447665" cy="149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95"/>
              </a:spcBef>
            </a:pPr>
            <a:r>
              <a:rPr sz="4000" spc="-365" dirty="0">
                <a:latin typeface="Arial Black"/>
                <a:cs typeface="Arial Black"/>
              </a:rPr>
              <a:t>214,4</a:t>
            </a:r>
            <a:r>
              <a:rPr sz="4000" spc="-280" dirty="0">
                <a:latin typeface="Arial Black"/>
                <a:cs typeface="Arial Black"/>
              </a:rPr>
              <a:t> </a:t>
            </a:r>
            <a:r>
              <a:rPr sz="4000" spc="-190" dirty="0">
                <a:latin typeface="Arial Black"/>
                <a:cs typeface="Arial Black"/>
              </a:rPr>
              <a:t>млн</a:t>
            </a:r>
            <a:r>
              <a:rPr sz="4000" spc="-265" dirty="0">
                <a:latin typeface="Arial Black"/>
                <a:cs typeface="Arial Black"/>
              </a:rPr>
              <a:t> </a:t>
            </a:r>
            <a:r>
              <a:rPr sz="4000" spc="-155" dirty="0">
                <a:latin typeface="Arial Black"/>
                <a:cs typeface="Arial Black"/>
              </a:rPr>
              <a:t>євро</a:t>
            </a:r>
            <a:endParaRPr sz="40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945"/>
              </a:spcBef>
            </a:pP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225" dirty="0">
                <a:latin typeface="Arial Black"/>
                <a:cs typeface="Arial Black"/>
              </a:rPr>
              <a:t>фінансування</a:t>
            </a:r>
            <a:r>
              <a:rPr sz="3200" spc="-240" dirty="0">
                <a:latin typeface="Arial Black"/>
                <a:cs typeface="Arial Black"/>
              </a:rPr>
              <a:t> </a:t>
            </a:r>
            <a:r>
              <a:rPr sz="3200" spc="-60" dirty="0">
                <a:latin typeface="Arial Black"/>
                <a:cs typeface="Arial Black"/>
              </a:rPr>
              <a:t>проєктів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660" y="2110740"/>
            <a:ext cx="4584191" cy="44546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04110" y="2925748"/>
            <a:ext cx="2755900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8800" spc="-585" dirty="0">
                <a:solidFill>
                  <a:srgbClr val="FFFFFF"/>
                </a:solidFill>
                <a:latin typeface="Lucida Sans Unicode"/>
                <a:cs typeface="Lucida Sans Unicode"/>
              </a:rPr>
              <a:t>236</a:t>
            </a:r>
            <a:endParaRPr sz="8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685"/>
              </a:spcBef>
            </a:pPr>
            <a:r>
              <a:rPr sz="4800" dirty="0">
                <a:solidFill>
                  <a:srgbClr val="FFFFFF"/>
                </a:solidFill>
                <a:latin typeface="Lucida Sans Unicode"/>
                <a:cs typeface="Lucida Sans Unicode"/>
              </a:rPr>
              <a:t>млн</a:t>
            </a:r>
            <a:r>
              <a:rPr sz="4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євро</a:t>
            </a:r>
            <a:endParaRPr sz="48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0001" y="2671148"/>
            <a:ext cx="5303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Європейський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фонд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регіонального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розвитку</a:t>
            </a:r>
            <a:endParaRPr sz="1800" dirty="0">
              <a:latin typeface="Lucida Sans Unicode"/>
              <a:cs typeface="Lucida Sans Unicode"/>
            </a:endParaRPr>
          </a:p>
          <a:p>
            <a:pPr marL="299085" marR="1306195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latin typeface="Lucida Sans Unicode"/>
                <a:cs typeface="Lucida Sans Unicode"/>
              </a:rPr>
              <a:t>Інструмент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сусідства,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розвитку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та </a:t>
            </a:r>
            <a:r>
              <a:rPr sz="1800" spc="-50" dirty="0">
                <a:latin typeface="Lucida Sans Unicode"/>
                <a:cs typeface="Lucida Sans Unicode"/>
              </a:rPr>
              <a:t>міжнародного </a:t>
            </a:r>
            <a:r>
              <a:rPr sz="1800" spc="-10" dirty="0">
                <a:latin typeface="Lucida Sans Unicode"/>
                <a:cs typeface="Lucida Sans Unicode"/>
              </a:rPr>
              <a:t>співробітництва</a:t>
            </a:r>
            <a:endParaRPr sz="1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Пріоритети</a:t>
            </a:r>
            <a:r>
              <a:rPr spc="-15" dirty="0"/>
              <a:t> </a:t>
            </a:r>
            <a:r>
              <a:rPr spc="55" dirty="0"/>
              <a:t>Програми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2104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733" y="2819400"/>
            <a:ext cx="629621" cy="5913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0984" y="3524784"/>
            <a:ext cx="1556385" cy="1287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0"/>
              </a:spcBef>
            </a:pPr>
            <a:r>
              <a:rPr sz="1800" spc="-10" dirty="0">
                <a:latin typeface="Lucida Sans Unicode"/>
                <a:cs typeface="Lucida Sans Unicode"/>
              </a:rPr>
              <a:t>ДОВКІЛЛЯ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130" dirty="0">
                <a:latin typeface="Lucida Sans Unicode"/>
                <a:cs typeface="Lucida Sans Unicode"/>
              </a:rPr>
              <a:t>99,5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млн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євро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1800" spc="-10" dirty="0">
                <a:latin typeface="Lucida Sans Unicode"/>
                <a:cs typeface="Lucida Sans Unicode"/>
              </a:rPr>
              <a:t>(46,4%)</a:t>
            </a:r>
            <a:endParaRPr sz="1800" dirty="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6096" y="2803404"/>
            <a:ext cx="629621" cy="5864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73640" y="3521669"/>
            <a:ext cx="1556385" cy="1287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1800" spc="-10" dirty="0">
                <a:latin typeface="Lucida Sans Unicode"/>
                <a:cs typeface="Lucida Sans Unicode"/>
              </a:rPr>
              <a:t>ЗДОРОВʼЯ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130" dirty="0">
                <a:latin typeface="Lucida Sans Unicode"/>
                <a:cs typeface="Lucida Sans Unicode"/>
              </a:rPr>
              <a:t>53,4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млн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євро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1800" spc="-10" dirty="0">
                <a:latin typeface="Lucida Sans Unicode"/>
                <a:cs typeface="Lucida Sans Unicode"/>
              </a:rPr>
              <a:t>(24,9%)</a:t>
            </a:r>
            <a:endParaRPr sz="1800" dirty="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5577" y="2805588"/>
            <a:ext cx="440403" cy="6843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04030" y="3519041"/>
            <a:ext cx="1425575" cy="1287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50"/>
              </a:spcBef>
            </a:pPr>
            <a:r>
              <a:rPr sz="1800" spc="-10" dirty="0">
                <a:latin typeface="Lucida Sans Unicode"/>
                <a:cs typeface="Lucida Sans Unicode"/>
              </a:rPr>
              <a:t>ТУРИЗМ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1800" spc="-130" dirty="0">
                <a:latin typeface="Lucida Sans Unicode"/>
                <a:cs typeface="Lucida Sans Unicode"/>
              </a:rPr>
              <a:t>3,9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млн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євро</a:t>
            </a:r>
            <a:endParaRPr sz="1800" dirty="0">
              <a:latin typeface="Lucida Sans Unicode"/>
              <a:cs typeface="Lucida Sans Unicode"/>
            </a:endParaRPr>
          </a:p>
          <a:p>
            <a:pPr marL="1905" algn="ctr">
              <a:lnSpc>
                <a:spcPct val="100000"/>
              </a:lnSpc>
              <a:spcBef>
                <a:spcPts val="1150"/>
              </a:spcBef>
            </a:pPr>
            <a:r>
              <a:rPr sz="1800" spc="-10" dirty="0">
                <a:latin typeface="Lucida Sans Unicode"/>
                <a:cs typeface="Lucida Sans Unicode"/>
              </a:rPr>
              <a:t>(1,8%)</a:t>
            </a:r>
            <a:endParaRPr sz="1800" dirty="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96683" y="2919984"/>
            <a:ext cx="725474" cy="44500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631860" y="3510667"/>
            <a:ext cx="1425575" cy="1287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50"/>
              </a:spcBef>
            </a:pPr>
            <a:r>
              <a:rPr sz="1800" spc="-10" dirty="0">
                <a:latin typeface="Lucida Sans Unicode"/>
                <a:cs typeface="Lucida Sans Unicode"/>
              </a:rPr>
              <a:t>СПІВПРАЦЯ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130" dirty="0">
                <a:latin typeface="Lucida Sans Unicode"/>
                <a:cs typeface="Lucida Sans Unicode"/>
              </a:rPr>
              <a:t>5,1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млн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євро</a:t>
            </a:r>
            <a:endParaRPr sz="1800" dirty="0">
              <a:latin typeface="Lucida Sans Unicode"/>
              <a:cs typeface="Lucida Sans Unicode"/>
            </a:endParaRPr>
          </a:p>
          <a:p>
            <a:pPr marL="1905" algn="ctr">
              <a:lnSpc>
                <a:spcPct val="100000"/>
              </a:lnSpc>
              <a:spcBef>
                <a:spcPts val="1155"/>
              </a:spcBef>
            </a:pPr>
            <a:r>
              <a:rPr sz="1800" spc="-10" dirty="0">
                <a:latin typeface="Lucida Sans Unicode"/>
                <a:cs typeface="Lucida Sans Unicode"/>
              </a:rPr>
              <a:t>(2,4%)</a:t>
            </a:r>
            <a:endParaRPr sz="1800" dirty="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88320" y="2825293"/>
            <a:ext cx="587631" cy="6343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29274" y="3509948"/>
            <a:ext cx="1556385" cy="1287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0"/>
              </a:spcBef>
            </a:pPr>
            <a:r>
              <a:rPr sz="1800" spc="-10" dirty="0">
                <a:latin typeface="Lucida Sans Unicode"/>
                <a:cs typeface="Lucida Sans Unicode"/>
              </a:rPr>
              <a:t>КОРДОНИ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130" dirty="0">
                <a:latin typeface="Lucida Sans Unicode"/>
                <a:cs typeface="Lucida Sans Unicode"/>
              </a:rPr>
              <a:t>10,7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млн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євро</a:t>
            </a:r>
            <a:endParaRPr sz="1800" dirty="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1155"/>
              </a:spcBef>
            </a:pPr>
            <a:r>
              <a:rPr sz="1800" spc="-20" dirty="0">
                <a:latin typeface="Lucida Sans Unicode"/>
                <a:cs typeface="Lucida Sans Unicode"/>
              </a:rPr>
              <a:t>(5%)</a:t>
            </a:r>
            <a:endParaRPr sz="1800" dirty="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66119" y="2873859"/>
            <a:ext cx="731520" cy="5858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304436" y="3496952"/>
            <a:ext cx="1590040" cy="12877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1800" spc="-45" dirty="0">
                <a:latin typeface="Lucida Sans Unicode"/>
                <a:cs typeface="Lucida Sans Unicode"/>
              </a:rPr>
              <a:t>ДОСТУПНІСТЬ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120" dirty="0">
                <a:latin typeface="Lucida Sans Unicode"/>
                <a:cs typeface="Lucida Sans Unicode"/>
              </a:rPr>
              <a:t>41,8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млн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євро</a:t>
            </a:r>
            <a:endParaRPr sz="1800" dirty="0">
              <a:latin typeface="Lucida Sans Unicode"/>
              <a:cs typeface="Lucida Sans Unicode"/>
            </a:endParaRPr>
          </a:p>
          <a:p>
            <a:pPr marL="57150" algn="ctr">
              <a:lnSpc>
                <a:spcPct val="100000"/>
              </a:lnSpc>
              <a:spcBef>
                <a:spcPts val="1155"/>
              </a:spcBef>
            </a:pPr>
            <a:r>
              <a:rPr sz="1800" spc="-10" dirty="0">
                <a:latin typeface="Lucida Sans Unicode"/>
                <a:cs typeface="Lucida Sans Unicode"/>
              </a:rPr>
              <a:t>(19,5%)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88186" y="5328665"/>
            <a:ext cx="1979930" cy="391795"/>
          </a:xfrm>
          <a:custGeom>
            <a:avLst/>
            <a:gdLst/>
            <a:ahLst/>
            <a:cxnLst/>
            <a:rect l="l" t="t" r="r" b="b"/>
            <a:pathLst>
              <a:path w="1979929" h="391795">
                <a:moveTo>
                  <a:pt x="1979676" y="0"/>
                </a:moveTo>
                <a:lnTo>
                  <a:pt x="1977110" y="76226"/>
                </a:lnTo>
                <a:lnTo>
                  <a:pt x="1970114" y="138474"/>
                </a:lnTo>
                <a:lnTo>
                  <a:pt x="1959739" y="180443"/>
                </a:lnTo>
                <a:lnTo>
                  <a:pt x="1947037" y="195834"/>
                </a:lnTo>
                <a:lnTo>
                  <a:pt x="1022476" y="195834"/>
                </a:lnTo>
                <a:lnTo>
                  <a:pt x="1009774" y="211224"/>
                </a:lnTo>
                <a:lnTo>
                  <a:pt x="999399" y="253193"/>
                </a:lnTo>
                <a:lnTo>
                  <a:pt x="992403" y="315441"/>
                </a:lnTo>
                <a:lnTo>
                  <a:pt x="989838" y="391668"/>
                </a:lnTo>
                <a:lnTo>
                  <a:pt x="987272" y="315441"/>
                </a:lnTo>
                <a:lnTo>
                  <a:pt x="980276" y="253193"/>
                </a:lnTo>
                <a:lnTo>
                  <a:pt x="969901" y="211224"/>
                </a:lnTo>
                <a:lnTo>
                  <a:pt x="957198" y="195834"/>
                </a:lnTo>
                <a:lnTo>
                  <a:pt x="32638" y="195834"/>
                </a:lnTo>
                <a:lnTo>
                  <a:pt x="19936" y="180443"/>
                </a:lnTo>
                <a:lnTo>
                  <a:pt x="9561" y="138474"/>
                </a:lnTo>
                <a:lnTo>
                  <a:pt x="2565" y="76226"/>
                </a:lnTo>
                <a:lnTo>
                  <a:pt x="0" y="0"/>
                </a:lnTo>
              </a:path>
            </a:pathLst>
          </a:custGeom>
          <a:ln w="3810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08626" y="5350002"/>
            <a:ext cx="675640" cy="391795"/>
          </a:xfrm>
          <a:custGeom>
            <a:avLst/>
            <a:gdLst/>
            <a:ahLst/>
            <a:cxnLst/>
            <a:rect l="l" t="t" r="r" b="b"/>
            <a:pathLst>
              <a:path w="675639" h="391795">
                <a:moveTo>
                  <a:pt x="675132" y="0"/>
                </a:moveTo>
                <a:lnTo>
                  <a:pt x="672566" y="76226"/>
                </a:lnTo>
                <a:lnTo>
                  <a:pt x="665570" y="138474"/>
                </a:lnTo>
                <a:lnTo>
                  <a:pt x="655195" y="180443"/>
                </a:lnTo>
                <a:lnTo>
                  <a:pt x="642493" y="195834"/>
                </a:lnTo>
                <a:lnTo>
                  <a:pt x="370205" y="195834"/>
                </a:lnTo>
                <a:lnTo>
                  <a:pt x="357502" y="211224"/>
                </a:lnTo>
                <a:lnTo>
                  <a:pt x="347127" y="253193"/>
                </a:lnTo>
                <a:lnTo>
                  <a:pt x="340131" y="315441"/>
                </a:lnTo>
                <a:lnTo>
                  <a:pt x="337566" y="391668"/>
                </a:lnTo>
                <a:lnTo>
                  <a:pt x="335000" y="315441"/>
                </a:lnTo>
                <a:lnTo>
                  <a:pt x="328004" y="253193"/>
                </a:lnTo>
                <a:lnTo>
                  <a:pt x="317629" y="211224"/>
                </a:lnTo>
                <a:lnTo>
                  <a:pt x="304927" y="195834"/>
                </a:lnTo>
                <a:lnTo>
                  <a:pt x="32639" y="195834"/>
                </a:lnTo>
                <a:lnTo>
                  <a:pt x="19936" y="180443"/>
                </a:lnTo>
                <a:lnTo>
                  <a:pt x="9561" y="138474"/>
                </a:lnTo>
                <a:lnTo>
                  <a:pt x="2565" y="76226"/>
                </a:lnTo>
                <a:lnTo>
                  <a:pt x="0" y="0"/>
                </a:lnTo>
              </a:path>
            </a:pathLst>
          </a:custGeom>
          <a:ln w="3810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922277" y="5856100"/>
            <a:ext cx="2232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latin typeface="Arial Black"/>
                <a:cs typeface="Arial Black"/>
              </a:rPr>
              <a:t>I</a:t>
            </a:r>
            <a:r>
              <a:rPr sz="1600" spc="-120" dirty="0">
                <a:latin typeface="Arial Black"/>
                <a:cs typeface="Arial Black"/>
              </a:rPr>
              <a:t> </a:t>
            </a:r>
            <a:r>
              <a:rPr sz="1600" spc="-155" dirty="0">
                <a:latin typeface="Arial Black"/>
                <a:cs typeface="Arial Black"/>
              </a:rPr>
              <a:t>НАБІР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65" dirty="0">
                <a:latin typeface="Arial Black"/>
                <a:cs typeface="Arial Black"/>
              </a:rPr>
              <a:t>завершений, </a:t>
            </a:r>
            <a:r>
              <a:rPr sz="1600" spc="-160" dirty="0">
                <a:latin typeface="Arial Black"/>
                <a:cs typeface="Arial Black"/>
              </a:rPr>
              <a:t>ВІП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70" dirty="0">
                <a:latin typeface="Arial Black"/>
                <a:cs typeface="Arial Black"/>
              </a:rPr>
              <a:t>позаконкурсний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67885" y="5856100"/>
            <a:ext cx="1795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4471C4"/>
                </a:solidFill>
                <a:latin typeface="Arial Black"/>
                <a:cs typeface="Arial Black"/>
              </a:rPr>
              <a:t>ВІП</a:t>
            </a:r>
            <a:endParaRPr sz="16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600" spc="-75" dirty="0">
                <a:solidFill>
                  <a:srgbClr val="4471C4"/>
                </a:solidFill>
                <a:latin typeface="Arial Black"/>
                <a:cs typeface="Arial Black"/>
              </a:rPr>
              <a:t>позаконкурсний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85838" y="5321046"/>
            <a:ext cx="675640" cy="393700"/>
          </a:xfrm>
          <a:custGeom>
            <a:avLst/>
            <a:gdLst/>
            <a:ahLst/>
            <a:cxnLst/>
            <a:rect l="l" t="t" r="r" b="b"/>
            <a:pathLst>
              <a:path w="675640" h="393700">
                <a:moveTo>
                  <a:pt x="675131" y="0"/>
                </a:moveTo>
                <a:lnTo>
                  <a:pt x="672557" y="76522"/>
                </a:lnTo>
                <a:lnTo>
                  <a:pt x="665535" y="139012"/>
                </a:lnTo>
                <a:lnTo>
                  <a:pt x="655120" y="181145"/>
                </a:lnTo>
                <a:lnTo>
                  <a:pt x="642365" y="196595"/>
                </a:lnTo>
                <a:lnTo>
                  <a:pt x="370331" y="196595"/>
                </a:lnTo>
                <a:lnTo>
                  <a:pt x="357577" y="212046"/>
                </a:lnTo>
                <a:lnTo>
                  <a:pt x="347162" y="254179"/>
                </a:lnTo>
                <a:lnTo>
                  <a:pt x="340140" y="316669"/>
                </a:lnTo>
                <a:lnTo>
                  <a:pt x="337565" y="393191"/>
                </a:lnTo>
                <a:lnTo>
                  <a:pt x="334991" y="316669"/>
                </a:lnTo>
                <a:lnTo>
                  <a:pt x="327969" y="254179"/>
                </a:lnTo>
                <a:lnTo>
                  <a:pt x="317554" y="212046"/>
                </a:lnTo>
                <a:lnTo>
                  <a:pt x="304799" y="196595"/>
                </a:lnTo>
                <a:lnTo>
                  <a:pt x="32765" y="196595"/>
                </a:lnTo>
                <a:lnTo>
                  <a:pt x="20011" y="181145"/>
                </a:lnTo>
                <a:lnTo>
                  <a:pt x="9596" y="139012"/>
                </a:lnTo>
                <a:lnTo>
                  <a:pt x="2574" y="76522"/>
                </a:lnTo>
                <a:lnTo>
                  <a:pt x="0" y="0"/>
                </a:lnTo>
              </a:path>
            </a:pathLst>
          </a:custGeom>
          <a:ln w="3810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14283" y="5856102"/>
            <a:ext cx="1035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92D050"/>
                </a:solidFill>
                <a:latin typeface="Arial Black"/>
                <a:cs typeface="Arial Black"/>
              </a:rPr>
              <a:t>ФМП</a:t>
            </a:r>
            <a:r>
              <a:rPr sz="1600" spc="-105" dirty="0">
                <a:solidFill>
                  <a:srgbClr val="92D050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92D050"/>
                </a:solidFill>
                <a:latin typeface="Arial Black"/>
                <a:cs typeface="Arial Black"/>
              </a:rPr>
              <a:t>2 </a:t>
            </a:r>
            <a:r>
              <a:rPr sz="1600" spc="-10" dirty="0">
                <a:solidFill>
                  <a:srgbClr val="92D050"/>
                </a:solidFill>
                <a:latin typeface="Arial Black"/>
                <a:cs typeface="Arial Black"/>
              </a:rPr>
              <a:t>НАБІР </a:t>
            </a:r>
            <a:r>
              <a:rPr sz="1600" spc="-125" dirty="0">
                <a:solidFill>
                  <a:srgbClr val="92D050"/>
                </a:solidFill>
                <a:latin typeface="Arial Black"/>
                <a:cs typeface="Arial Black"/>
              </a:rPr>
              <a:t>202</a:t>
            </a:r>
            <a:r>
              <a:rPr lang="en-US" sz="1600" spc="-125" dirty="0">
                <a:solidFill>
                  <a:srgbClr val="92D050"/>
                </a:solidFill>
                <a:latin typeface="Arial Black"/>
                <a:cs typeface="Arial Black"/>
              </a:rPr>
              <a:t>6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3762" y="5870695"/>
            <a:ext cx="170815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57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C000"/>
                </a:solidFill>
                <a:latin typeface="Arial Black"/>
                <a:cs typeface="Arial Black"/>
              </a:rPr>
              <a:t>ФМП1 </a:t>
            </a:r>
            <a:r>
              <a:rPr lang="en-US" sz="1600" spc="-20" dirty="0">
                <a:solidFill>
                  <a:srgbClr val="FFC000"/>
                </a:solidFill>
                <a:latin typeface="Arial Black"/>
                <a:cs typeface="Arial Black"/>
              </a:rPr>
              <a:t>     </a:t>
            </a:r>
            <a:r>
              <a:rPr sz="1600" spc="-155" dirty="0">
                <a:solidFill>
                  <a:srgbClr val="FFC000"/>
                </a:solidFill>
                <a:latin typeface="Arial Black"/>
                <a:cs typeface="Arial Black"/>
              </a:rPr>
              <a:t>НАБІР</a:t>
            </a:r>
            <a:r>
              <a:rPr sz="1600" spc="-11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FFC000"/>
                </a:solidFill>
                <a:latin typeface="Arial Black"/>
                <a:cs typeface="Arial Black"/>
              </a:rPr>
              <a:t>2025</a:t>
            </a:r>
            <a:r>
              <a:rPr lang="uk-UA" sz="1600" spc="-120" dirty="0">
                <a:solidFill>
                  <a:srgbClr val="FFC000"/>
                </a:solidFill>
                <a:latin typeface="Arial Black"/>
                <a:cs typeface="Arial Black"/>
              </a:rPr>
              <a:t>, 2026</a:t>
            </a:r>
          </a:p>
          <a:p>
            <a:pPr marL="12700" marR="5080" indent="52578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2158" y="5328665"/>
            <a:ext cx="675640" cy="391795"/>
          </a:xfrm>
          <a:custGeom>
            <a:avLst/>
            <a:gdLst/>
            <a:ahLst/>
            <a:cxnLst/>
            <a:rect l="l" t="t" r="r" b="b"/>
            <a:pathLst>
              <a:path w="675640" h="391795">
                <a:moveTo>
                  <a:pt x="675132" y="0"/>
                </a:moveTo>
                <a:lnTo>
                  <a:pt x="672566" y="76226"/>
                </a:lnTo>
                <a:lnTo>
                  <a:pt x="665570" y="138474"/>
                </a:lnTo>
                <a:lnTo>
                  <a:pt x="655195" y="180443"/>
                </a:lnTo>
                <a:lnTo>
                  <a:pt x="642493" y="195834"/>
                </a:lnTo>
                <a:lnTo>
                  <a:pt x="370204" y="195834"/>
                </a:lnTo>
                <a:lnTo>
                  <a:pt x="357502" y="211224"/>
                </a:lnTo>
                <a:lnTo>
                  <a:pt x="347127" y="253193"/>
                </a:lnTo>
                <a:lnTo>
                  <a:pt x="340131" y="315441"/>
                </a:lnTo>
                <a:lnTo>
                  <a:pt x="337566" y="391668"/>
                </a:lnTo>
                <a:lnTo>
                  <a:pt x="335000" y="315441"/>
                </a:lnTo>
                <a:lnTo>
                  <a:pt x="328004" y="253193"/>
                </a:lnTo>
                <a:lnTo>
                  <a:pt x="317629" y="211224"/>
                </a:lnTo>
                <a:lnTo>
                  <a:pt x="304927" y="195834"/>
                </a:lnTo>
                <a:lnTo>
                  <a:pt x="32638" y="195834"/>
                </a:lnTo>
                <a:lnTo>
                  <a:pt x="19936" y="180443"/>
                </a:lnTo>
                <a:lnTo>
                  <a:pt x="9561" y="138474"/>
                </a:lnTo>
                <a:lnTo>
                  <a:pt x="2565" y="76226"/>
                </a:lnTo>
                <a:lnTo>
                  <a:pt x="0" y="0"/>
                </a:lnTo>
              </a:path>
            </a:pathLst>
          </a:custGeom>
          <a:ln w="3810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9284969" y="5328665"/>
            <a:ext cx="1873250" cy="391795"/>
          </a:xfrm>
          <a:custGeom>
            <a:avLst/>
            <a:gdLst/>
            <a:ahLst/>
            <a:cxnLst/>
            <a:rect l="l" t="t" r="r" b="b"/>
            <a:pathLst>
              <a:path w="1873250" h="391795">
                <a:moveTo>
                  <a:pt x="1872996" y="0"/>
                </a:moveTo>
                <a:lnTo>
                  <a:pt x="1870430" y="76226"/>
                </a:lnTo>
                <a:lnTo>
                  <a:pt x="1863434" y="138474"/>
                </a:lnTo>
                <a:lnTo>
                  <a:pt x="1853059" y="180443"/>
                </a:lnTo>
                <a:lnTo>
                  <a:pt x="1840357" y="195834"/>
                </a:lnTo>
                <a:lnTo>
                  <a:pt x="969137" y="195834"/>
                </a:lnTo>
                <a:lnTo>
                  <a:pt x="956434" y="211224"/>
                </a:lnTo>
                <a:lnTo>
                  <a:pt x="946059" y="253193"/>
                </a:lnTo>
                <a:lnTo>
                  <a:pt x="939063" y="315441"/>
                </a:lnTo>
                <a:lnTo>
                  <a:pt x="936498" y="391668"/>
                </a:lnTo>
                <a:lnTo>
                  <a:pt x="933932" y="315441"/>
                </a:lnTo>
                <a:lnTo>
                  <a:pt x="926936" y="253193"/>
                </a:lnTo>
                <a:lnTo>
                  <a:pt x="916561" y="211224"/>
                </a:lnTo>
                <a:lnTo>
                  <a:pt x="903859" y="195834"/>
                </a:lnTo>
                <a:lnTo>
                  <a:pt x="32639" y="195834"/>
                </a:lnTo>
                <a:lnTo>
                  <a:pt x="19936" y="180443"/>
                </a:lnTo>
                <a:lnTo>
                  <a:pt x="9561" y="138474"/>
                </a:lnTo>
                <a:lnTo>
                  <a:pt x="2565" y="76226"/>
                </a:lnTo>
                <a:lnTo>
                  <a:pt x="0" y="0"/>
                </a:lnTo>
              </a:path>
            </a:pathLst>
          </a:custGeom>
          <a:ln w="38100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9384673" y="5860670"/>
            <a:ext cx="1565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 Black"/>
                <a:cs typeface="Arial Black"/>
              </a:rPr>
              <a:t>ВІП</a:t>
            </a:r>
            <a:endParaRPr sz="16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600" spc="-85" dirty="0">
                <a:latin typeface="Arial Black"/>
                <a:cs typeface="Arial Black"/>
              </a:rPr>
              <a:t>позаконкурсні</a:t>
            </a:r>
            <a:endParaRPr sz="1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Види</a:t>
            </a:r>
            <a:r>
              <a:rPr spc="-85" dirty="0"/>
              <a:t> </a:t>
            </a:r>
            <a:r>
              <a:rPr spc="-10" dirty="0"/>
              <a:t>проєктів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Основна</a:t>
            </a:r>
            <a:r>
              <a:rPr kumimoji="0" sz="1200" b="1" i="0" u="none" strike="noStrike" kern="0" cap="none" spc="7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інформація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про</a:t>
            </a:r>
            <a:r>
              <a:rPr kumimoji="0" sz="1200" b="1" i="0" u="none" strike="noStrike" kern="0" cap="none" spc="10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Програму</a:t>
            </a:r>
            <a:r>
              <a:rPr kumimoji="0" sz="1200" b="1" i="0" u="none" strike="noStrike" kern="0" cap="none" spc="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Interreg</a:t>
            </a:r>
            <a:r>
              <a:rPr kumimoji="0" sz="1200" b="1" i="0" u="none" strike="noStrike" kern="0" cap="none" spc="13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NEXT</a:t>
            </a:r>
            <a:r>
              <a:rPr kumimoji="0" sz="1200" b="1" i="0" u="none" strike="noStrike" kern="0" cap="none" spc="1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Польща</a:t>
            </a:r>
            <a:r>
              <a:rPr kumimoji="0" sz="1200" b="1" i="0" u="none" strike="noStrike" kern="0" cap="none" spc="9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17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–</a:t>
            </a:r>
            <a:r>
              <a:rPr kumimoji="0" sz="1200" b="1" i="0" u="none" strike="noStrike" kern="0" cap="none" spc="10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Україна</a:t>
            </a:r>
            <a:r>
              <a:rPr kumimoji="0" sz="1200" b="1" i="0" u="none" strike="noStrike" kern="0" cap="none" spc="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10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2021-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2027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53439" y="2723388"/>
            <a:ext cx="2715895" cy="2676525"/>
          </a:xfrm>
          <a:custGeom>
            <a:avLst/>
            <a:gdLst/>
            <a:ahLst/>
            <a:cxnLst/>
            <a:rect l="l" t="t" r="r" b="b"/>
            <a:pathLst>
              <a:path w="2715895" h="2676525">
                <a:moveTo>
                  <a:pt x="1357884" y="0"/>
                </a:moveTo>
                <a:lnTo>
                  <a:pt x="1309181" y="844"/>
                </a:lnTo>
                <a:lnTo>
                  <a:pt x="1260909" y="3359"/>
                </a:lnTo>
                <a:lnTo>
                  <a:pt x="1213098" y="7516"/>
                </a:lnTo>
                <a:lnTo>
                  <a:pt x="1165776" y="13287"/>
                </a:lnTo>
                <a:lnTo>
                  <a:pt x="1118970" y="20644"/>
                </a:lnTo>
                <a:lnTo>
                  <a:pt x="1072712" y="29557"/>
                </a:lnTo>
                <a:lnTo>
                  <a:pt x="1027028" y="39999"/>
                </a:lnTo>
                <a:lnTo>
                  <a:pt x="981948" y="51942"/>
                </a:lnTo>
                <a:lnTo>
                  <a:pt x="937500" y="65358"/>
                </a:lnTo>
                <a:lnTo>
                  <a:pt x="893713" y="80217"/>
                </a:lnTo>
                <a:lnTo>
                  <a:pt x="850616" y="96492"/>
                </a:lnTo>
                <a:lnTo>
                  <a:pt x="808238" y="114154"/>
                </a:lnTo>
                <a:lnTo>
                  <a:pt x="766607" y="133175"/>
                </a:lnTo>
                <a:lnTo>
                  <a:pt x="725752" y="153528"/>
                </a:lnTo>
                <a:lnTo>
                  <a:pt x="685701" y="175182"/>
                </a:lnTo>
                <a:lnTo>
                  <a:pt x="646485" y="198111"/>
                </a:lnTo>
                <a:lnTo>
                  <a:pt x="608130" y="222285"/>
                </a:lnTo>
                <a:lnTo>
                  <a:pt x="570666" y="247677"/>
                </a:lnTo>
                <a:lnTo>
                  <a:pt x="534122" y="274259"/>
                </a:lnTo>
                <a:lnTo>
                  <a:pt x="498526" y="302001"/>
                </a:lnTo>
                <a:lnTo>
                  <a:pt x="463907" y="330876"/>
                </a:lnTo>
                <a:lnTo>
                  <a:pt x="430294" y="360855"/>
                </a:lnTo>
                <a:lnTo>
                  <a:pt x="397716" y="391910"/>
                </a:lnTo>
                <a:lnTo>
                  <a:pt x="366201" y="424013"/>
                </a:lnTo>
                <a:lnTo>
                  <a:pt x="335777" y="457136"/>
                </a:lnTo>
                <a:lnTo>
                  <a:pt x="306475" y="491249"/>
                </a:lnTo>
                <a:lnTo>
                  <a:pt x="278322" y="526326"/>
                </a:lnTo>
                <a:lnTo>
                  <a:pt x="251347" y="562337"/>
                </a:lnTo>
                <a:lnTo>
                  <a:pt x="225578" y="599254"/>
                </a:lnTo>
                <a:lnTo>
                  <a:pt x="201046" y="637049"/>
                </a:lnTo>
                <a:lnTo>
                  <a:pt x="177777" y="675694"/>
                </a:lnTo>
                <a:lnTo>
                  <a:pt x="155802" y="715160"/>
                </a:lnTo>
                <a:lnTo>
                  <a:pt x="135149" y="755419"/>
                </a:lnTo>
                <a:lnTo>
                  <a:pt x="115845" y="796442"/>
                </a:lnTo>
                <a:lnTo>
                  <a:pt x="97921" y="838202"/>
                </a:lnTo>
                <a:lnTo>
                  <a:pt x="81405" y="880671"/>
                </a:lnTo>
                <a:lnTo>
                  <a:pt x="66326" y="923819"/>
                </a:lnTo>
                <a:lnTo>
                  <a:pt x="52712" y="967618"/>
                </a:lnTo>
                <a:lnTo>
                  <a:pt x="40592" y="1012041"/>
                </a:lnTo>
                <a:lnTo>
                  <a:pt x="29995" y="1057058"/>
                </a:lnTo>
                <a:lnTo>
                  <a:pt x="20949" y="1102642"/>
                </a:lnTo>
                <a:lnTo>
                  <a:pt x="13484" y="1148765"/>
                </a:lnTo>
                <a:lnTo>
                  <a:pt x="7628" y="1195397"/>
                </a:lnTo>
                <a:lnTo>
                  <a:pt x="3409" y="1242511"/>
                </a:lnTo>
                <a:lnTo>
                  <a:pt x="857" y="1290079"/>
                </a:lnTo>
                <a:lnTo>
                  <a:pt x="0" y="1338072"/>
                </a:lnTo>
                <a:lnTo>
                  <a:pt x="857" y="1386064"/>
                </a:lnTo>
                <a:lnTo>
                  <a:pt x="3409" y="1433632"/>
                </a:lnTo>
                <a:lnTo>
                  <a:pt x="7628" y="1480746"/>
                </a:lnTo>
                <a:lnTo>
                  <a:pt x="13484" y="1527378"/>
                </a:lnTo>
                <a:lnTo>
                  <a:pt x="20949" y="1573501"/>
                </a:lnTo>
                <a:lnTo>
                  <a:pt x="29995" y="1619085"/>
                </a:lnTo>
                <a:lnTo>
                  <a:pt x="40592" y="1664102"/>
                </a:lnTo>
                <a:lnTo>
                  <a:pt x="52712" y="1708525"/>
                </a:lnTo>
                <a:lnTo>
                  <a:pt x="66326" y="1752324"/>
                </a:lnTo>
                <a:lnTo>
                  <a:pt x="81405" y="1795472"/>
                </a:lnTo>
                <a:lnTo>
                  <a:pt x="97921" y="1837941"/>
                </a:lnTo>
                <a:lnTo>
                  <a:pt x="115845" y="1879701"/>
                </a:lnTo>
                <a:lnTo>
                  <a:pt x="135149" y="1920724"/>
                </a:lnTo>
                <a:lnTo>
                  <a:pt x="155802" y="1960983"/>
                </a:lnTo>
                <a:lnTo>
                  <a:pt x="177777" y="2000449"/>
                </a:lnTo>
                <a:lnTo>
                  <a:pt x="201046" y="2039094"/>
                </a:lnTo>
                <a:lnTo>
                  <a:pt x="225578" y="2076889"/>
                </a:lnTo>
                <a:lnTo>
                  <a:pt x="251347" y="2113806"/>
                </a:lnTo>
                <a:lnTo>
                  <a:pt x="278322" y="2149817"/>
                </a:lnTo>
                <a:lnTo>
                  <a:pt x="306475" y="2184894"/>
                </a:lnTo>
                <a:lnTo>
                  <a:pt x="335777" y="2219007"/>
                </a:lnTo>
                <a:lnTo>
                  <a:pt x="366201" y="2252130"/>
                </a:lnTo>
                <a:lnTo>
                  <a:pt x="397716" y="2284233"/>
                </a:lnTo>
                <a:lnTo>
                  <a:pt x="430294" y="2315288"/>
                </a:lnTo>
                <a:lnTo>
                  <a:pt x="463907" y="2345267"/>
                </a:lnTo>
                <a:lnTo>
                  <a:pt x="498526" y="2374142"/>
                </a:lnTo>
                <a:lnTo>
                  <a:pt x="534122" y="2401884"/>
                </a:lnTo>
                <a:lnTo>
                  <a:pt x="570666" y="2428466"/>
                </a:lnTo>
                <a:lnTo>
                  <a:pt x="608130" y="2453858"/>
                </a:lnTo>
                <a:lnTo>
                  <a:pt x="646485" y="2478032"/>
                </a:lnTo>
                <a:lnTo>
                  <a:pt x="685701" y="2500961"/>
                </a:lnTo>
                <a:lnTo>
                  <a:pt x="725752" y="2522615"/>
                </a:lnTo>
                <a:lnTo>
                  <a:pt x="766607" y="2542968"/>
                </a:lnTo>
                <a:lnTo>
                  <a:pt x="808238" y="2561989"/>
                </a:lnTo>
                <a:lnTo>
                  <a:pt x="850616" y="2579651"/>
                </a:lnTo>
                <a:lnTo>
                  <a:pt x="893713" y="2595926"/>
                </a:lnTo>
                <a:lnTo>
                  <a:pt x="937500" y="2610785"/>
                </a:lnTo>
                <a:lnTo>
                  <a:pt x="981948" y="2624201"/>
                </a:lnTo>
                <a:lnTo>
                  <a:pt x="1027028" y="2636144"/>
                </a:lnTo>
                <a:lnTo>
                  <a:pt x="1072712" y="2646586"/>
                </a:lnTo>
                <a:lnTo>
                  <a:pt x="1118970" y="2655499"/>
                </a:lnTo>
                <a:lnTo>
                  <a:pt x="1165776" y="2662856"/>
                </a:lnTo>
                <a:lnTo>
                  <a:pt x="1213098" y="2668627"/>
                </a:lnTo>
                <a:lnTo>
                  <a:pt x="1260909" y="2672784"/>
                </a:lnTo>
                <a:lnTo>
                  <a:pt x="1309181" y="2675299"/>
                </a:lnTo>
                <a:lnTo>
                  <a:pt x="1357884" y="2676144"/>
                </a:lnTo>
                <a:lnTo>
                  <a:pt x="1406586" y="2675299"/>
                </a:lnTo>
                <a:lnTo>
                  <a:pt x="1454858" y="2672784"/>
                </a:lnTo>
                <a:lnTo>
                  <a:pt x="1502669" y="2668627"/>
                </a:lnTo>
                <a:lnTo>
                  <a:pt x="1549991" y="2662856"/>
                </a:lnTo>
                <a:lnTo>
                  <a:pt x="1596797" y="2655499"/>
                </a:lnTo>
                <a:lnTo>
                  <a:pt x="1643055" y="2646586"/>
                </a:lnTo>
                <a:lnTo>
                  <a:pt x="1688739" y="2636144"/>
                </a:lnTo>
                <a:lnTo>
                  <a:pt x="1733819" y="2624201"/>
                </a:lnTo>
                <a:lnTo>
                  <a:pt x="1778267" y="2610785"/>
                </a:lnTo>
                <a:lnTo>
                  <a:pt x="1822054" y="2595926"/>
                </a:lnTo>
                <a:lnTo>
                  <a:pt x="1865151" y="2579651"/>
                </a:lnTo>
                <a:lnTo>
                  <a:pt x="1907529" y="2561989"/>
                </a:lnTo>
                <a:lnTo>
                  <a:pt x="1949160" y="2542968"/>
                </a:lnTo>
                <a:lnTo>
                  <a:pt x="1990015" y="2522615"/>
                </a:lnTo>
                <a:lnTo>
                  <a:pt x="2030066" y="2500961"/>
                </a:lnTo>
                <a:lnTo>
                  <a:pt x="2069282" y="2478032"/>
                </a:lnTo>
                <a:lnTo>
                  <a:pt x="2107637" y="2453858"/>
                </a:lnTo>
                <a:lnTo>
                  <a:pt x="2145101" y="2428466"/>
                </a:lnTo>
                <a:lnTo>
                  <a:pt x="2181645" y="2401884"/>
                </a:lnTo>
                <a:lnTo>
                  <a:pt x="2217241" y="2374142"/>
                </a:lnTo>
                <a:lnTo>
                  <a:pt x="2251860" y="2345267"/>
                </a:lnTo>
                <a:lnTo>
                  <a:pt x="2285473" y="2315288"/>
                </a:lnTo>
                <a:lnTo>
                  <a:pt x="2318051" y="2284233"/>
                </a:lnTo>
                <a:lnTo>
                  <a:pt x="2349566" y="2252130"/>
                </a:lnTo>
                <a:lnTo>
                  <a:pt x="2379990" y="2219007"/>
                </a:lnTo>
                <a:lnTo>
                  <a:pt x="2409292" y="2184894"/>
                </a:lnTo>
                <a:lnTo>
                  <a:pt x="2437445" y="2149817"/>
                </a:lnTo>
                <a:lnTo>
                  <a:pt x="2464420" y="2113806"/>
                </a:lnTo>
                <a:lnTo>
                  <a:pt x="2490189" y="2076889"/>
                </a:lnTo>
                <a:lnTo>
                  <a:pt x="2514721" y="2039094"/>
                </a:lnTo>
                <a:lnTo>
                  <a:pt x="2537990" y="2000449"/>
                </a:lnTo>
                <a:lnTo>
                  <a:pt x="2559965" y="1960983"/>
                </a:lnTo>
                <a:lnTo>
                  <a:pt x="2580618" y="1920724"/>
                </a:lnTo>
                <a:lnTo>
                  <a:pt x="2599922" y="1879701"/>
                </a:lnTo>
                <a:lnTo>
                  <a:pt x="2617846" y="1837941"/>
                </a:lnTo>
                <a:lnTo>
                  <a:pt x="2634362" y="1795472"/>
                </a:lnTo>
                <a:lnTo>
                  <a:pt x="2649441" y="1752324"/>
                </a:lnTo>
                <a:lnTo>
                  <a:pt x="2663055" y="1708525"/>
                </a:lnTo>
                <a:lnTo>
                  <a:pt x="2675175" y="1664102"/>
                </a:lnTo>
                <a:lnTo>
                  <a:pt x="2685772" y="1619085"/>
                </a:lnTo>
                <a:lnTo>
                  <a:pt x="2694818" y="1573501"/>
                </a:lnTo>
                <a:lnTo>
                  <a:pt x="2702283" y="1527378"/>
                </a:lnTo>
                <a:lnTo>
                  <a:pt x="2708139" y="1480746"/>
                </a:lnTo>
                <a:lnTo>
                  <a:pt x="2712358" y="1433632"/>
                </a:lnTo>
                <a:lnTo>
                  <a:pt x="2714910" y="1386064"/>
                </a:lnTo>
                <a:lnTo>
                  <a:pt x="2715768" y="1338072"/>
                </a:lnTo>
                <a:lnTo>
                  <a:pt x="2714910" y="1290079"/>
                </a:lnTo>
                <a:lnTo>
                  <a:pt x="2712358" y="1242511"/>
                </a:lnTo>
                <a:lnTo>
                  <a:pt x="2708139" y="1195397"/>
                </a:lnTo>
                <a:lnTo>
                  <a:pt x="2702283" y="1148765"/>
                </a:lnTo>
                <a:lnTo>
                  <a:pt x="2694818" y="1102642"/>
                </a:lnTo>
                <a:lnTo>
                  <a:pt x="2685772" y="1057058"/>
                </a:lnTo>
                <a:lnTo>
                  <a:pt x="2675175" y="1012041"/>
                </a:lnTo>
                <a:lnTo>
                  <a:pt x="2663055" y="967618"/>
                </a:lnTo>
                <a:lnTo>
                  <a:pt x="2649441" y="923819"/>
                </a:lnTo>
                <a:lnTo>
                  <a:pt x="2634362" y="880671"/>
                </a:lnTo>
                <a:lnTo>
                  <a:pt x="2617846" y="838202"/>
                </a:lnTo>
                <a:lnTo>
                  <a:pt x="2599922" y="796442"/>
                </a:lnTo>
                <a:lnTo>
                  <a:pt x="2580618" y="755419"/>
                </a:lnTo>
                <a:lnTo>
                  <a:pt x="2559965" y="715160"/>
                </a:lnTo>
                <a:lnTo>
                  <a:pt x="2537990" y="675694"/>
                </a:lnTo>
                <a:lnTo>
                  <a:pt x="2514721" y="637049"/>
                </a:lnTo>
                <a:lnTo>
                  <a:pt x="2490189" y="599254"/>
                </a:lnTo>
                <a:lnTo>
                  <a:pt x="2464420" y="562337"/>
                </a:lnTo>
                <a:lnTo>
                  <a:pt x="2437445" y="526326"/>
                </a:lnTo>
                <a:lnTo>
                  <a:pt x="2409292" y="491249"/>
                </a:lnTo>
                <a:lnTo>
                  <a:pt x="2379990" y="457136"/>
                </a:lnTo>
                <a:lnTo>
                  <a:pt x="2349566" y="424013"/>
                </a:lnTo>
                <a:lnTo>
                  <a:pt x="2318051" y="391910"/>
                </a:lnTo>
                <a:lnTo>
                  <a:pt x="2285473" y="360855"/>
                </a:lnTo>
                <a:lnTo>
                  <a:pt x="2251860" y="330876"/>
                </a:lnTo>
                <a:lnTo>
                  <a:pt x="2217241" y="302001"/>
                </a:lnTo>
                <a:lnTo>
                  <a:pt x="2181645" y="274259"/>
                </a:lnTo>
                <a:lnTo>
                  <a:pt x="2145101" y="247677"/>
                </a:lnTo>
                <a:lnTo>
                  <a:pt x="2107637" y="222285"/>
                </a:lnTo>
                <a:lnTo>
                  <a:pt x="2069282" y="198111"/>
                </a:lnTo>
                <a:lnTo>
                  <a:pt x="2030066" y="175182"/>
                </a:lnTo>
                <a:lnTo>
                  <a:pt x="1990015" y="153528"/>
                </a:lnTo>
                <a:lnTo>
                  <a:pt x="1949160" y="133175"/>
                </a:lnTo>
                <a:lnTo>
                  <a:pt x="1907529" y="114154"/>
                </a:lnTo>
                <a:lnTo>
                  <a:pt x="1865151" y="96492"/>
                </a:lnTo>
                <a:lnTo>
                  <a:pt x="1822054" y="80217"/>
                </a:lnTo>
                <a:lnTo>
                  <a:pt x="1778267" y="65358"/>
                </a:lnTo>
                <a:lnTo>
                  <a:pt x="1733819" y="51942"/>
                </a:lnTo>
                <a:lnTo>
                  <a:pt x="1688739" y="39999"/>
                </a:lnTo>
                <a:lnTo>
                  <a:pt x="1643055" y="29557"/>
                </a:lnTo>
                <a:lnTo>
                  <a:pt x="1596797" y="20644"/>
                </a:lnTo>
                <a:lnTo>
                  <a:pt x="1549991" y="13287"/>
                </a:lnTo>
                <a:lnTo>
                  <a:pt x="1502669" y="7516"/>
                </a:lnTo>
                <a:lnTo>
                  <a:pt x="1454858" y="3359"/>
                </a:lnTo>
                <a:lnTo>
                  <a:pt x="1406586" y="844"/>
                </a:lnTo>
                <a:lnTo>
                  <a:pt x="13578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9139" y="3697079"/>
            <a:ext cx="16249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5080" lvl="0" indent="-30035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Фонди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малих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проєктів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1071" y="2447421"/>
            <a:ext cx="4512945" cy="137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ФМП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1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–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СПІВПРАЦЯ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(5,1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млн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євро)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ФМП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2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–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ДОВКІЛЛЯ,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ціль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4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(5,1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млн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євро)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МАЛИЙ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ПРОЄКТ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1071" y="3797687"/>
            <a:ext cx="386524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Грант: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20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000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євро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–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90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000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євро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Тривалість:</a:t>
            </a: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дo</a:t>
            </a: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12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місяців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0690" y="4748663"/>
            <a:ext cx="3691890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Набори: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2025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, 2026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1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етап</a:t>
            </a:r>
            <a:r>
              <a:rPr kumimoji="0" sz="1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(без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концепції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проєкту)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онлайн-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rPr>
              <a:t>заявка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4482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Співпраця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8" y="2211304"/>
            <a:ext cx="62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 Black"/>
                <a:cs typeface="Arial Black"/>
              </a:rPr>
              <a:t>Ціль: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0127" y="2211304"/>
            <a:ext cx="77120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2065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Lucida Sans Unicode"/>
                <a:cs typeface="Lucida Sans Unicode"/>
              </a:rPr>
              <a:t>Створення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взаємної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довіри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шляхом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підтримки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заходів,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сприяють </a:t>
            </a:r>
            <a:r>
              <a:rPr sz="1800" spc="-45" dirty="0">
                <a:latin typeface="Lucida Sans Unicode"/>
                <a:cs typeface="Lucida Sans Unicode"/>
              </a:rPr>
              <a:t>взаємодії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між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людьми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pc="-10" dirty="0"/>
              <a:t>Заходи:</a:t>
            </a: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299085" algn="l"/>
              </a:tabLst>
            </a:pPr>
            <a:r>
              <a:rPr spc="-45" dirty="0">
                <a:latin typeface="Lucida Sans Unicode"/>
                <a:cs typeface="Lucida Sans Unicode"/>
              </a:rPr>
              <a:t>інтеграція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мешканців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r>
              <a:rPr spc="-50" dirty="0">
                <a:latin typeface="Lucida Sans Unicode"/>
                <a:cs typeface="Lucida Sans Unicode"/>
              </a:rPr>
              <a:t>території</a:t>
            </a:r>
            <a:r>
              <a:rPr spc="-110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Програми</a:t>
            </a:r>
            <a:r>
              <a:rPr spc="-75" dirty="0">
                <a:latin typeface="Lucida Sans Unicode"/>
                <a:cs typeface="Lucida Sans Unicode"/>
              </a:rPr>
              <a:t> </a:t>
            </a:r>
            <a:r>
              <a:rPr spc="-50" dirty="0">
                <a:latin typeface="Lucida Sans Unicode"/>
                <a:cs typeface="Lucida Sans Unicode"/>
              </a:rPr>
              <a:t>у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сфері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мистецтва</a:t>
            </a:r>
            <a:r>
              <a:rPr spc="-65" dirty="0">
                <a:latin typeface="Lucida Sans Unicode"/>
                <a:cs typeface="Lucida Sans Unicode"/>
              </a:rPr>
              <a:t> </a:t>
            </a:r>
            <a:r>
              <a:rPr spc="-80" dirty="0">
                <a:latin typeface="Lucida Sans Unicode"/>
                <a:cs typeface="Lucida Sans Unicode"/>
              </a:rPr>
              <a:t>і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культури</a:t>
            </a:r>
          </a:p>
          <a:p>
            <a:pPr marL="299085" indent="-28638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99085" algn="l"/>
              </a:tabLst>
            </a:pPr>
            <a:r>
              <a:rPr spc="-45" dirty="0">
                <a:latin typeface="Lucida Sans Unicode"/>
                <a:cs typeface="Lucida Sans Unicode"/>
              </a:rPr>
              <a:t>транскордонна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співпраця</a:t>
            </a:r>
            <a:r>
              <a:rPr spc="-75" dirty="0">
                <a:latin typeface="Lucida Sans Unicode"/>
                <a:cs typeface="Lucida Sans Unicode"/>
              </a:rPr>
              <a:t> </a:t>
            </a:r>
            <a:r>
              <a:rPr spc="65" dirty="0">
                <a:latin typeface="Lucida Sans Unicode"/>
                <a:cs typeface="Lucida Sans Unicode"/>
              </a:rPr>
              <a:t>в</a:t>
            </a:r>
            <a:r>
              <a:rPr spc="-7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галузі </a:t>
            </a:r>
            <a:r>
              <a:rPr spc="-10" dirty="0">
                <a:latin typeface="Lucida Sans Unicode"/>
                <a:cs typeface="Lucida Sans Unicode"/>
              </a:rPr>
              <a:t>освіти</a:t>
            </a:r>
          </a:p>
          <a:p>
            <a:pPr marL="299085" marR="5080" indent="-28702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99085" algn="l"/>
              </a:tabLst>
            </a:pPr>
            <a:r>
              <a:rPr spc="-55" dirty="0">
                <a:latin typeface="Lucida Sans Unicode"/>
                <a:cs typeface="Lucida Sans Unicode"/>
              </a:rPr>
              <a:t>інтеграційні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ініціативи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та</a:t>
            </a:r>
            <a:r>
              <a:rPr spc="-65" dirty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розбудова</a:t>
            </a:r>
            <a:r>
              <a:rPr spc="-6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потенціалу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50" dirty="0">
                <a:latin typeface="Lucida Sans Unicode"/>
                <a:cs typeface="Lucida Sans Unicode"/>
              </a:rPr>
              <a:t>у </a:t>
            </a:r>
            <a:r>
              <a:rPr spc="-85" dirty="0">
                <a:latin typeface="Lucida Sans Unicode"/>
                <a:cs typeface="Lucida Sans Unicode"/>
              </a:rPr>
              <a:t>сфері</a:t>
            </a:r>
            <a:r>
              <a:rPr spc="-60" dirty="0">
                <a:latin typeface="Lucida Sans Unicode"/>
                <a:cs typeface="Lucida Sans Unicode"/>
              </a:rPr>
              <a:t> </a:t>
            </a:r>
            <a:r>
              <a:rPr spc="-55" dirty="0">
                <a:latin typeface="Lucida Sans Unicode"/>
                <a:cs typeface="Lucida Sans Unicode"/>
              </a:rPr>
              <a:t>охорони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здоров'я</a:t>
            </a:r>
            <a:r>
              <a:rPr spc="-7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та </a:t>
            </a:r>
            <a:r>
              <a:rPr spc="-10" dirty="0">
                <a:latin typeface="Lucida Sans Unicode"/>
                <a:cs typeface="Lucida Sans Unicode"/>
              </a:rPr>
              <a:t>безпеки</a:t>
            </a:r>
          </a:p>
        </p:txBody>
      </p:sp>
      <p:sp>
        <p:nvSpPr>
          <p:cNvPr id="9" name="object 9"/>
          <p:cNvSpPr/>
          <p:nvPr/>
        </p:nvSpPr>
        <p:spPr>
          <a:xfrm>
            <a:off x="9538716" y="2218944"/>
            <a:ext cx="2164080" cy="2045335"/>
          </a:xfrm>
          <a:custGeom>
            <a:avLst/>
            <a:gdLst/>
            <a:ahLst/>
            <a:cxnLst/>
            <a:rect l="l" t="t" r="r" b="b"/>
            <a:pathLst>
              <a:path w="2164079" h="2045335">
                <a:moveTo>
                  <a:pt x="1082040" y="0"/>
                </a:moveTo>
                <a:lnTo>
                  <a:pt x="1032510" y="1052"/>
                </a:lnTo>
                <a:lnTo>
                  <a:pt x="983551" y="4179"/>
                </a:lnTo>
                <a:lnTo>
                  <a:pt x="935212" y="9335"/>
                </a:lnTo>
                <a:lnTo>
                  <a:pt x="887540" y="16475"/>
                </a:lnTo>
                <a:lnTo>
                  <a:pt x="840583" y="25554"/>
                </a:lnTo>
                <a:lnTo>
                  <a:pt x="794389" y="36528"/>
                </a:lnTo>
                <a:lnTo>
                  <a:pt x="749005" y="49350"/>
                </a:lnTo>
                <a:lnTo>
                  <a:pt x="704479" y="63976"/>
                </a:lnTo>
                <a:lnTo>
                  <a:pt x="660859" y="80361"/>
                </a:lnTo>
                <a:lnTo>
                  <a:pt x="618192" y="98459"/>
                </a:lnTo>
                <a:lnTo>
                  <a:pt x="576527" y="118225"/>
                </a:lnTo>
                <a:lnTo>
                  <a:pt x="535911" y="139615"/>
                </a:lnTo>
                <a:lnTo>
                  <a:pt x="496392" y="162583"/>
                </a:lnTo>
                <a:lnTo>
                  <a:pt x="458018" y="187083"/>
                </a:lnTo>
                <a:lnTo>
                  <a:pt x="420835" y="213072"/>
                </a:lnTo>
                <a:lnTo>
                  <a:pt x="384893" y="240503"/>
                </a:lnTo>
                <a:lnTo>
                  <a:pt x="350239" y="269332"/>
                </a:lnTo>
                <a:lnTo>
                  <a:pt x="316920" y="299513"/>
                </a:lnTo>
                <a:lnTo>
                  <a:pt x="284985" y="331002"/>
                </a:lnTo>
                <a:lnTo>
                  <a:pt x="254480" y="363753"/>
                </a:lnTo>
                <a:lnTo>
                  <a:pt x="225455" y="397721"/>
                </a:lnTo>
                <a:lnTo>
                  <a:pt x="197956" y="432860"/>
                </a:lnTo>
                <a:lnTo>
                  <a:pt x="172031" y="469127"/>
                </a:lnTo>
                <a:lnTo>
                  <a:pt x="147729" y="506475"/>
                </a:lnTo>
                <a:lnTo>
                  <a:pt x="125096" y="544860"/>
                </a:lnTo>
                <a:lnTo>
                  <a:pt x="104181" y="584237"/>
                </a:lnTo>
                <a:lnTo>
                  <a:pt x="85031" y="624560"/>
                </a:lnTo>
                <a:lnTo>
                  <a:pt x="67694" y="665784"/>
                </a:lnTo>
                <a:lnTo>
                  <a:pt x="52218" y="707864"/>
                </a:lnTo>
                <a:lnTo>
                  <a:pt x="38651" y="750755"/>
                </a:lnTo>
                <a:lnTo>
                  <a:pt x="27040" y="794412"/>
                </a:lnTo>
                <a:lnTo>
                  <a:pt x="17432" y="838789"/>
                </a:lnTo>
                <a:lnTo>
                  <a:pt x="9877" y="883842"/>
                </a:lnTo>
                <a:lnTo>
                  <a:pt x="4421" y="929526"/>
                </a:lnTo>
                <a:lnTo>
                  <a:pt x="1113" y="975794"/>
                </a:lnTo>
                <a:lnTo>
                  <a:pt x="0" y="1022603"/>
                </a:lnTo>
                <a:lnTo>
                  <a:pt x="1113" y="1069413"/>
                </a:lnTo>
                <a:lnTo>
                  <a:pt x="4421" y="1115681"/>
                </a:lnTo>
                <a:lnTo>
                  <a:pt x="9877" y="1161365"/>
                </a:lnTo>
                <a:lnTo>
                  <a:pt x="17432" y="1206418"/>
                </a:lnTo>
                <a:lnTo>
                  <a:pt x="27040" y="1250795"/>
                </a:lnTo>
                <a:lnTo>
                  <a:pt x="38651" y="1294452"/>
                </a:lnTo>
                <a:lnTo>
                  <a:pt x="52218" y="1337343"/>
                </a:lnTo>
                <a:lnTo>
                  <a:pt x="67694" y="1379423"/>
                </a:lnTo>
                <a:lnTo>
                  <a:pt x="85031" y="1420647"/>
                </a:lnTo>
                <a:lnTo>
                  <a:pt x="104181" y="1460970"/>
                </a:lnTo>
                <a:lnTo>
                  <a:pt x="125096" y="1500347"/>
                </a:lnTo>
                <a:lnTo>
                  <a:pt x="147729" y="1538731"/>
                </a:lnTo>
                <a:lnTo>
                  <a:pt x="172031" y="1576080"/>
                </a:lnTo>
                <a:lnTo>
                  <a:pt x="197956" y="1612347"/>
                </a:lnTo>
                <a:lnTo>
                  <a:pt x="225455" y="1647486"/>
                </a:lnTo>
                <a:lnTo>
                  <a:pt x="254480" y="1681454"/>
                </a:lnTo>
                <a:lnTo>
                  <a:pt x="284985" y="1714205"/>
                </a:lnTo>
                <a:lnTo>
                  <a:pt x="316920" y="1745694"/>
                </a:lnTo>
                <a:lnTo>
                  <a:pt x="350239" y="1775875"/>
                </a:lnTo>
                <a:lnTo>
                  <a:pt x="384893" y="1804704"/>
                </a:lnTo>
                <a:lnTo>
                  <a:pt x="420835" y="1832135"/>
                </a:lnTo>
                <a:lnTo>
                  <a:pt x="458018" y="1858124"/>
                </a:lnTo>
                <a:lnTo>
                  <a:pt x="496392" y="1882624"/>
                </a:lnTo>
                <a:lnTo>
                  <a:pt x="535911" y="1905592"/>
                </a:lnTo>
                <a:lnTo>
                  <a:pt x="576527" y="1926982"/>
                </a:lnTo>
                <a:lnTo>
                  <a:pt x="618192" y="1946748"/>
                </a:lnTo>
                <a:lnTo>
                  <a:pt x="660859" y="1964846"/>
                </a:lnTo>
                <a:lnTo>
                  <a:pt x="704479" y="1981231"/>
                </a:lnTo>
                <a:lnTo>
                  <a:pt x="749005" y="1995857"/>
                </a:lnTo>
                <a:lnTo>
                  <a:pt x="794389" y="2008679"/>
                </a:lnTo>
                <a:lnTo>
                  <a:pt x="840583" y="2019653"/>
                </a:lnTo>
                <a:lnTo>
                  <a:pt x="887540" y="2028732"/>
                </a:lnTo>
                <a:lnTo>
                  <a:pt x="935212" y="2035872"/>
                </a:lnTo>
                <a:lnTo>
                  <a:pt x="983551" y="2041028"/>
                </a:lnTo>
                <a:lnTo>
                  <a:pt x="1032510" y="2044155"/>
                </a:lnTo>
                <a:lnTo>
                  <a:pt x="1082040" y="2045207"/>
                </a:lnTo>
                <a:lnTo>
                  <a:pt x="1131569" y="2044155"/>
                </a:lnTo>
                <a:lnTo>
                  <a:pt x="1180528" y="2041028"/>
                </a:lnTo>
                <a:lnTo>
                  <a:pt x="1228867" y="2035872"/>
                </a:lnTo>
                <a:lnTo>
                  <a:pt x="1276539" y="2028732"/>
                </a:lnTo>
                <a:lnTo>
                  <a:pt x="1323496" y="2019653"/>
                </a:lnTo>
                <a:lnTo>
                  <a:pt x="1369690" y="2008679"/>
                </a:lnTo>
                <a:lnTo>
                  <a:pt x="1415074" y="1995857"/>
                </a:lnTo>
                <a:lnTo>
                  <a:pt x="1459600" y="1981231"/>
                </a:lnTo>
                <a:lnTo>
                  <a:pt x="1503220" y="1964846"/>
                </a:lnTo>
                <a:lnTo>
                  <a:pt x="1545887" y="1946748"/>
                </a:lnTo>
                <a:lnTo>
                  <a:pt x="1587552" y="1926982"/>
                </a:lnTo>
                <a:lnTo>
                  <a:pt x="1628168" y="1905592"/>
                </a:lnTo>
                <a:lnTo>
                  <a:pt x="1667687" y="1882624"/>
                </a:lnTo>
                <a:lnTo>
                  <a:pt x="1706061" y="1858124"/>
                </a:lnTo>
                <a:lnTo>
                  <a:pt x="1743244" y="1832135"/>
                </a:lnTo>
                <a:lnTo>
                  <a:pt x="1779186" y="1804704"/>
                </a:lnTo>
                <a:lnTo>
                  <a:pt x="1813840" y="1775875"/>
                </a:lnTo>
                <a:lnTo>
                  <a:pt x="1847159" y="1745694"/>
                </a:lnTo>
                <a:lnTo>
                  <a:pt x="1879094" y="1714205"/>
                </a:lnTo>
                <a:lnTo>
                  <a:pt x="1909599" y="1681454"/>
                </a:lnTo>
                <a:lnTo>
                  <a:pt x="1938624" y="1647486"/>
                </a:lnTo>
                <a:lnTo>
                  <a:pt x="1966123" y="1612347"/>
                </a:lnTo>
                <a:lnTo>
                  <a:pt x="1992048" y="1576080"/>
                </a:lnTo>
                <a:lnTo>
                  <a:pt x="2016350" y="1538731"/>
                </a:lnTo>
                <a:lnTo>
                  <a:pt x="2038983" y="1500347"/>
                </a:lnTo>
                <a:lnTo>
                  <a:pt x="2059898" y="1460970"/>
                </a:lnTo>
                <a:lnTo>
                  <a:pt x="2079048" y="1420647"/>
                </a:lnTo>
                <a:lnTo>
                  <a:pt x="2096385" y="1379423"/>
                </a:lnTo>
                <a:lnTo>
                  <a:pt x="2111861" y="1337343"/>
                </a:lnTo>
                <a:lnTo>
                  <a:pt x="2125428" y="1294452"/>
                </a:lnTo>
                <a:lnTo>
                  <a:pt x="2137039" y="1250795"/>
                </a:lnTo>
                <a:lnTo>
                  <a:pt x="2146647" y="1206418"/>
                </a:lnTo>
                <a:lnTo>
                  <a:pt x="2154202" y="1161365"/>
                </a:lnTo>
                <a:lnTo>
                  <a:pt x="2159658" y="1115681"/>
                </a:lnTo>
                <a:lnTo>
                  <a:pt x="2162966" y="1069413"/>
                </a:lnTo>
                <a:lnTo>
                  <a:pt x="2164080" y="1022603"/>
                </a:lnTo>
                <a:lnTo>
                  <a:pt x="2162966" y="975794"/>
                </a:lnTo>
                <a:lnTo>
                  <a:pt x="2159658" y="929526"/>
                </a:lnTo>
                <a:lnTo>
                  <a:pt x="2154202" y="883842"/>
                </a:lnTo>
                <a:lnTo>
                  <a:pt x="2146647" y="838789"/>
                </a:lnTo>
                <a:lnTo>
                  <a:pt x="2137039" y="794412"/>
                </a:lnTo>
                <a:lnTo>
                  <a:pt x="2125428" y="750755"/>
                </a:lnTo>
                <a:lnTo>
                  <a:pt x="2111861" y="707864"/>
                </a:lnTo>
                <a:lnTo>
                  <a:pt x="2096385" y="665784"/>
                </a:lnTo>
                <a:lnTo>
                  <a:pt x="2079048" y="624560"/>
                </a:lnTo>
                <a:lnTo>
                  <a:pt x="2059898" y="584237"/>
                </a:lnTo>
                <a:lnTo>
                  <a:pt x="2038983" y="544860"/>
                </a:lnTo>
                <a:lnTo>
                  <a:pt x="2016350" y="506475"/>
                </a:lnTo>
                <a:lnTo>
                  <a:pt x="1992048" y="469127"/>
                </a:lnTo>
                <a:lnTo>
                  <a:pt x="1966123" y="432860"/>
                </a:lnTo>
                <a:lnTo>
                  <a:pt x="1938624" y="397721"/>
                </a:lnTo>
                <a:lnTo>
                  <a:pt x="1909599" y="363753"/>
                </a:lnTo>
                <a:lnTo>
                  <a:pt x="1879094" y="331002"/>
                </a:lnTo>
                <a:lnTo>
                  <a:pt x="1847159" y="299513"/>
                </a:lnTo>
                <a:lnTo>
                  <a:pt x="1813840" y="269332"/>
                </a:lnTo>
                <a:lnTo>
                  <a:pt x="1779186" y="240503"/>
                </a:lnTo>
                <a:lnTo>
                  <a:pt x="1743244" y="213072"/>
                </a:lnTo>
                <a:lnTo>
                  <a:pt x="1706061" y="187083"/>
                </a:lnTo>
                <a:lnTo>
                  <a:pt x="1667687" y="162583"/>
                </a:lnTo>
                <a:lnTo>
                  <a:pt x="1628168" y="139615"/>
                </a:lnTo>
                <a:lnTo>
                  <a:pt x="1587552" y="118225"/>
                </a:lnTo>
                <a:lnTo>
                  <a:pt x="1545887" y="98459"/>
                </a:lnTo>
                <a:lnTo>
                  <a:pt x="1503220" y="80361"/>
                </a:lnTo>
                <a:lnTo>
                  <a:pt x="1459600" y="63976"/>
                </a:lnTo>
                <a:lnTo>
                  <a:pt x="1415074" y="49350"/>
                </a:lnTo>
                <a:lnTo>
                  <a:pt x="1369690" y="36528"/>
                </a:lnTo>
                <a:lnTo>
                  <a:pt x="1323496" y="25554"/>
                </a:lnTo>
                <a:lnTo>
                  <a:pt x="1276539" y="16475"/>
                </a:lnTo>
                <a:lnTo>
                  <a:pt x="1228867" y="9335"/>
                </a:lnTo>
                <a:lnTo>
                  <a:pt x="1180528" y="4179"/>
                </a:lnTo>
                <a:lnTo>
                  <a:pt x="1131569" y="1052"/>
                </a:lnTo>
                <a:lnTo>
                  <a:pt x="1082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942064" y="2925587"/>
            <a:ext cx="1354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ФМП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7042" y="434169"/>
            <a:ext cx="3056850" cy="703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5843" y="1778254"/>
            <a:ext cx="3368675" cy="424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591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Ціль: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Створення</a:t>
            </a:r>
            <a:r>
              <a:rPr kumimoji="0" sz="1900" b="0" i="0" u="none" strike="noStrike" kern="0" cap="none" spc="1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взаємної </a:t>
            </a:r>
            <a:r>
              <a:rPr kumimoji="0" sz="1900" b="0" i="0" u="none" strike="noStrike" kern="0" cap="none" spc="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довіри</a:t>
            </a:r>
            <a:r>
              <a:rPr kumimoji="0" sz="1900" b="0" i="0" u="none" strike="noStrike" kern="0" cap="none" spc="13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шляхом</a:t>
            </a:r>
            <a:r>
              <a:rPr kumimoji="0" sz="1900" b="0" i="0" u="none" strike="noStrike" kern="0" cap="none" spc="14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підтримки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заходів,</a:t>
            </a:r>
            <a:r>
              <a:rPr kumimoji="0" sz="19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10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що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сприяють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взаємодії</a:t>
            </a:r>
            <a:r>
              <a:rPr kumimoji="0" sz="1900" b="0" i="0" u="none" strike="noStrike" kern="0" cap="none" spc="1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між</a:t>
            </a:r>
            <a:r>
              <a:rPr kumimoji="0" sz="1900" b="0" i="0" u="none" strike="noStrike" kern="0" cap="none" spc="1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людьми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9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Набір: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202</a:t>
            </a:r>
            <a:r>
              <a:rPr kumimoji="0" lang="uk-UA" sz="1900" b="0" i="0" u="none" strike="noStrike" kern="0" cap="none" spc="-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6,</a:t>
            </a:r>
            <a:r>
              <a:rPr kumimoji="0" lang="uk-UA" sz="1900" b="0" i="0" u="none" strike="noStrike" kern="0" cap="none" spc="-20" normalizeH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травень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Оператор: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12700" marR="0" lvl="0" indent="0" defTabSz="91440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Карпатський</a:t>
            </a:r>
            <a:r>
              <a:rPr kumimoji="0" sz="1900" b="0" i="0" u="none" strike="noStrike" kern="0" cap="none" spc="4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3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Єврорегіон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Малий</a:t>
            </a:r>
            <a:r>
              <a:rPr kumimoji="0" sz="1800" b="0" i="0" u="none" strike="noStrike" kern="0" cap="none" spc="-114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 Black"/>
                <a:cs typeface="Arial Black"/>
              </a:rPr>
              <a:t>проєкт: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Грант:</a:t>
            </a:r>
            <a:r>
              <a:rPr kumimoji="0" sz="19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20</a:t>
            </a:r>
            <a:r>
              <a:rPr kumimoji="0" sz="1900" b="0" i="0" u="none" strike="noStrike" kern="0" cap="none" spc="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000</a:t>
            </a:r>
            <a:r>
              <a:rPr kumimoji="0" sz="1900" b="0" i="0" u="none" strike="noStrike" kern="0" cap="none" spc="2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3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r>
              <a:rPr kumimoji="0" sz="1900" b="0" i="0" u="none" strike="noStrike" kern="0" cap="none" spc="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90</a:t>
            </a:r>
            <a:r>
              <a:rPr kumimoji="0" sz="1900" b="0" i="0" u="none" strike="noStrike" kern="0" cap="none" spc="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000</a:t>
            </a:r>
            <a:r>
              <a:rPr kumimoji="0" sz="1900" b="0" i="0" u="none" strike="noStrike" kern="0" cap="none" spc="3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-9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EUR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9908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Тривалість:</a:t>
            </a:r>
            <a:r>
              <a:rPr kumimoji="0" sz="19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до</a:t>
            </a:r>
            <a:r>
              <a:rPr kumimoji="0" sz="1900" b="0" i="0" u="none" strike="noStrike" kern="0" cap="none" spc="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12</a:t>
            </a:r>
            <a:r>
              <a:rPr kumimoji="0" sz="1900" b="0" i="0" u="none" strike="noStrike" kern="0" cap="none" spc="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місяців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0747" y="1353299"/>
            <a:ext cx="7660640" cy="1637664"/>
            <a:chOff x="4460747" y="1353299"/>
            <a:chExt cx="7660640" cy="163766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0747" y="1626107"/>
              <a:ext cx="7660385" cy="13647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9367" y="1353299"/>
              <a:ext cx="5356097" cy="56617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52439" y="1469263"/>
            <a:ext cx="6463717" cy="1400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04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Культура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і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мистецтво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20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спільні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культурні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заходи,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творчий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відпочинок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охорона</a:t>
            </a:r>
            <a:r>
              <a:rPr kumimoji="0" sz="1600" b="0" i="0" u="none" strike="noStrike" kern="0" cap="none" spc="1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та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популяризація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об'єктів</a:t>
            </a:r>
            <a:r>
              <a:rPr kumimoji="0" sz="1600" b="0" i="0" u="none" strike="noStrike" kern="0" cap="none" spc="1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культурної</a:t>
            </a:r>
            <a:r>
              <a:rPr kumimoji="0" sz="1600" b="0" i="0" u="none" strike="noStrike" kern="0" cap="none" spc="14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спадщини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соціокультурна</a:t>
            </a:r>
            <a:r>
              <a:rPr kumimoji="0" sz="1600" b="0" i="0" u="none" strike="noStrike" kern="0" cap="none" spc="229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інтеграція</a:t>
            </a:r>
            <a:r>
              <a:rPr kumimoji="0" sz="1600" b="0" i="0" u="none" strike="noStrike" kern="0" cap="none" spc="18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людей</a:t>
            </a:r>
            <a:r>
              <a:rPr kumimoji="0" sz="1600" b="0" i="0" u="none" strike="noStrike" kern="0" cap="none" spc="1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</a:t>
            </a:r>
            <a:r>
              <a:rPr kumimoji="0" sz="1600" b="0" i="0" u="none" strike="noStrike" kern="0" cap="none" spc="1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lang="uk-UA" sz="1600" spc="180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особливими потребами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60747" y="3083039"/>
            <a:ext cx="7660640" cy="2177415"/>
            <a:chOff x="4460747" y="3083039"/>
            <a:chExt cx="7660640" cy="21774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0747" y="3355848"/>
              <a:ext cx="7660385" cy="19042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9367" y="3083039"/>
              <a:ext cx="5356097" cy="56617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52440" y="3199257"/>
            <a:ext cx="568896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729615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Освіта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20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інноваційні</a:t>
            </a:r>
            <a:r>
              <a:rPr kumimoji="0" sz="1600" b="0" i="0" u="none" strike="noStrike" kern="0" cap="none" spc="1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освітні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та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наукові</a:t>
            </a:r>
            <a:r>
              <a:rPr kumimoji="0" sz="1600" b="0" i="0" u="none" strike="noStrike" kern="0" cap="none" spc="1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технології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транскордонна</a:t>
            </a:r>
            <a:r>
              <a:rPr kumimoji="0" sz="1600" b="0" i="0" u="none" strike="noStrike" kern="0" cap="none" spc="3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освітня</a:t>
            </a:r>
            <a:r>
              <a:rPr kumimoji="0" sz="1600" b="0" i="0" u="none" strike="noStrike" kern="0" cap="none" spc="28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пропозиція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молодіжний</a:t>
            </a:r>
            <a:r>
              <a:rPr kumimoji="0" sz="1600" b="0" i="0" u="none" strike="noStrike" kern="0" cap="none" spc="1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обмін,</a:t>
            </a:r>
            <a:r>
              <a:rPr kumimoji="0" sz="1600" b="0" i="0" u="none" strike="noStrike" kern="0" cap="none" spc="14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навчання</a:t>
            </a:r>
            <a:r>
              <a:rPr kumimoji="0" sz="1600" b="0" i="0" u="none" strike="noStrike" kern="0" cap="none" spc="1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(інституційна</a:t>
            </a:r>
            <a:r>
              <a:rPr kumimoji="0" sz="1600" b="0" i="0" u="none" strike="noStrike" kern="0" cap="none" spc="1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співпраця)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84785" marR="5080" lvl="0" indent="-172720" defTabSz="914400" eaLnBrk="1" fontAlgn="auto" latinLnBrk="0" hangingPunct="1">
              <a:lnSpc>
                <a:spcPct val="102499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інтеграція</a:t>
            </a:r>
            <a:r>
              <a:rPr kumimoji="0" sz="1600" b="0" i="0" u="none" strike="noStrike" kern="0" cap="none" spc="16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дітей</a:t>
            </a:r>
            <a:r>
              <a:rPr kumimoji="0" sz="1600" b="0" i="0" u="none" strike="noStrike" kern="0" cap="none" spc="16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та</a:t>
            </a:r>
            <a:r>
              <a:rPr kumimoji="0" sz="1600" b="0" i="0" u="none" strike="noStrike" kern="0" cap="none" spc="1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молоді</a:t>
            </a:r>
            <a:r>
              <a:rPr kumimoji="0" sz="1600" b="0" i="0" u="none" strike="noStrike" kern="0" cap="none" spc="16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</a:t>
            </a:r>
            <a:r>
              <a:rPr kumimoji="0" sz="1600" b="0" i="0" u="none" strike="noStrike" kern="0" cap="none" spc="1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України</a:t>
            </a:r>
            <a:r>
              <a:rPr kumimoji="0" sz="1600" b="0" i="0" u="none" strike="noStrike" kern="0" cap="none" spc="1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</a:t>
            </a:r>
            <a:r>
              <a:rPr kumimoji="0" sz="1600" b="0" i="0" u="none" strike="noStrike" kern="0" cap="none" spc="15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польську</a:t>
            </a:r>
            <a:r>
              <a:rPr kumimoji="0" sz="1600" b="0" i="0" u="none" strike="noStrike" kern="0" cap="none" spc="1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освітню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систему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60747" y="5350764"/>
            <a:ext cx="7660640" cy="1369695"/>
            <a:chOff x="4460747" y="5350764"/>
            <a:chExt cx="7660640" cy="136969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0747" y="5625084"/>
              <a:ext cx="7660385" cy="10950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9367" y="5350764"/>
              <a:ext cx="5356097" cy="56617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52440" y="5467603"/>
            <a:ext cx="5089525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30175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Здоров’я</a:t>
            </a:r>
            <a:r>
              <a:rPr kumimoji="0" sz="18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та</a:t>
            </a:r>
            <a:r>
              <a:rPr kumimoji="0" sz="18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</a:rPr>
              <a:t>безпека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cs typeface="Arial Black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20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промоція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регулярних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медичних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оглядів</a:t>
            </a:r>
            <a:r>
              <a:rPr kumimoji="0" sz="1600" b="0" i="0" u="none" strike="noStrike" kern="0" cap="none" spc="3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та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гігієни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перша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медична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допомога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6939" y="716991"/>
            <a:ext cx="5154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Verdana"/>
                <a:cs typeface="Verdana"/>
              </a:rPr>
              <a:t>Фонд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1" i="0" u="none" strike="noStrike" kern="0" cap="none" spc="-105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Verdana"/>
                <a:cs typeface="Verdana"/>
              </a:rPr>
              <a:t>малих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1" i="0" u="none" strike="noStrike" kern="0" cap="none" spc="-120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Verdana"/>
                <a:cs typeface="Verdana"/>
              </a:rPr>
              <a:t>проєктів|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Пріоритет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800" b="0" i="0" u="none" strike="noStrike" kern="0" cap="none" spc="-85" normalizeH="0" baseline="0" noProof="0" dirty="0">
                <a:ln>
                  <a:noFill/>
                </a:ln>
                <a:solidFill>
                  <a:srgbClr val="003199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СПІВПРАЦЯ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7566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17837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Довкілля</a:t>
            </a:r>
            <a:r>
              <a:rPr spc="110" dirty="0"/>
              <a:t> </a:t>
            </a:r>
            <a:r>
              <a:rPr spc="-55" dirty="0"/>
              <a:t>4/4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Основна</a:t>
            </a:r>
            <a:r>
              <a:rPr sz="1200" b="1" spc="7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інформація</a:t>
            </a:r>
            <a:r>
              <a:rPr sz="1200" b="1" spc="4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</a:t>
            </a:r>
            <a:r>
              <a:rPr sz="1200" b="1" spc="10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Програму</a:t>
            </a:r>
            <a:r>
              <a:rPr sz="1200" b="1" spc="7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Interreg</a:t>
            </a:r>
            <a:r>
              <a:rPr sz="1200" b="1" spc="13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NEXT</a:t>
            </a:r>
            <a:r>
              <a:rPr sz="1200" b="1" spc="12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Польща</a:t>
            </a:r>
            <a:r>
              <a:rPr sz="1200" b="1" spc="9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75" dirty="0">
                <a:solidFill>
                  <a:srgbClr val="2E5496"/>
                </a:solidFill>
                <a:latin typeface="Tahoma"/>
                <a:cs typeface="Tahoma"/>
              </a:rPr>
              <a:t>–</a:t>
            </a:r>
            <a:r>
              <a:rPr sz="1200" b="1" spc="105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Tahoma"/>
                <a:cs typeface="Tahoma"/>
              </a:rPr>
              <a:t>Україна</a:t>
            </a:r>
            <a:r>
              <a:rPr sz="1200" b="1" spc="80" dirty="0">
                <a:solidFill>
                  <a:srgbClr val="2E5496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2E5496"/>
                </a:solidFill>
                <a:latin typeface="Tahoma"/>
                <a:cs typeface="Tahoma"/>
              </a:rPr>
              <a:t>2021-</a:t>
            </a:r>
            <a:r>
              <a:rPr sz="1200" b="1" spc="-20" dirty="0">
                <a:solidFill>
                  <a:srgbClr val="2E5496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8" y="2109711"/>
            <a:ext cx="74771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986155" algn="l"/>
              </a:tabLst>
            </a:pPr>
            <a:r>
              <a:rPr sz="1800" spc="-100" dirty="0">
                <a:latin typeface="Arial Black"/>
                <a:cs typeface="Arial Black"/>
              </a:rPr>
              <a:t>Ціль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4: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dirty="0">
                <a:latin typeface="Lucida Sans Unicode"/>
                <a:cs typeface="Lucida Sans Unicode"/>
              </a:rPr>
              <a:t>Сприяння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переходу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до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циркулярної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та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ресурсоефективної </a:t>
            </a:r>
            <a:r>
              <a:rPr sz="1800" spc="-10" dirty="0">
                <a:latin typeface="Lucida Sans Unicode"/>
                <a:cs typeface="Lucida Sans Unicode"/>
              </a:rPr>
              <a:t>економіки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8" y="3005670"/>
            <a:ext cx="8558530" cy="23818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-10" dirty="0">
                <a:latin typeface="Arial Black"/>
                <a:cs typeface="Arial Black"/>
              </a:rPr>
              <a:t>Заходи:</a:t>
            </a:r>
            <a:endParaRPr sz="1800" dirty="0">
              <a:latin typeface="Arial Black"/>
              <a:cs typeface="Arial Black"/>
            </a:endParaRPr>
          </a:p>
          <a:p>
            <a:pPr marL="299085" marR="193675" indent="-28702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покращення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поводження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побутовими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75" dirty="0">
                <a:latin typeface="Lucida Sans Unicode"/>
                <a:cs typeface="Lucida Sans Unicode"/>
              </a:rPr>
              <a:t>відходами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та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переробки </a:t>
            </a:r>
            <a:r>
              <a:rPr sz="1800" spc="-20" dirty="0">
                <a:latin typeface="Lucida Sans Unicode"/>
                <a:cs typeface="Lucida Sans Unicode"/>
              </a:rPr>
              <a:t>залишкових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відходів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і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популяризація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інноваційних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рішень,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пов'язаних</a:t>
            </a:r>
            <a:r>
              <a:rPr sz="1800" spc="-50" dirty="0">
                <a:latin typeface="Lucida Sans Unicode"/>
                <a:cs typeface="Lucida Sans Unicode"/>
              </a:rPr>
              <a:t> з </a:t>
            </a:r>
            <a:r>
              <a:rPr sz="1800" spc="-60" dirty="0">
                <a:latin typeface="Lucida Sans Unicode"/>
                <a:cs typeface="Lucida Sans Unicode"/>
              </a:rPr>
              <a:t>переходом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до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циркулярної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економіки</a:t>
            </a:r>
            <a:endParaRPr sz="1800" dirty="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ts val="1939"/>
              </a:lnSpc>
              <a:spcBef>
                <a:spcPts val="102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cприяння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раціональному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поводженню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75" dirty="0">
                <a:latin typeface="Lucida Sans Unicode"/>
                <a:cs typeface="Lucida Sans Unicode"/>
              </a:rPr>
              <a:t>відходами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(мінімізація </a:t>
            </a:r>
            <a:r>
              <a:rPr sz="1800" spc="-20" dirty="0">
                <a:latin typeface="Lucida Sans Unicode"/>
                <a:cs typeface="Lucida Sans Unicode"/>
              </a:rPr>
              <a:t>утворення,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сприяння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сортуванню,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збільшення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обсягів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переробки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та перепрофілювання)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та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підвищення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обізнаності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про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проблеми,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пов'язані</a:t>
            </a:r>
            <a:r>
              <a:rPr sz="1800" spc="-50" dirty="0">
                <a:latin typeface="Lucida Sans Unicode"/>
                <a:cs typeface="Lucida Sans Unicode"/>
              </a:rPr>
              <a:t> з </a:t>
            </a:r>
            <a:r>
              <a:rPr sz="1800" spc="-45" dirty="0">
                <a:latin typeface="Lucida Sans Unicode"/>
                <a:cs typeface="Lucida Sans Unicode"/>
              </a:rPr>
              <a:t>охороною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довкілля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63100" y="2638044"/>
            <a:ext cx="2139950" cy="2028825"/>
          </a:xfrm>
          <a:custGeom>
            <a:avLst/>
            <a:gdLst/>
            <a:ahLst/>
            <a:cxnLst/>
            <a:rect l="l" t="t" r="r" b="b"/>
            <a:pathLst>
              <a:path w="2139950" h="2028825">
                <a:moveTo>
                  <a:pt x="1069848" y="0"/>
                </a:moveTo>
                <a:lnTo>
                  <a:pt x="1020876" y="1043"/>
                </a:lnTo>
                <a:lnTo>
                  <a:pt x="972470" y="4144"/>
                </a:lnTo>
                <a:lnTo>
                  <a:pt x="924677" y="9258"/>
                </a:lnTo>
                <a:lnTo>
                  <a:pt x="877543" y="16340"/>
                </a:lnTo>
                <a:lnTo>
                  <a:pt x="831115" y="25345"/>
                </a:lnTo>
                <a:lnTo>
                  <a:pt x="785442" y="36229"/>
                </a:lnTo>
                <a:lnTo>
                  <a:pt x="740569" y="48946"/>
                </a:lnTo>
                <a:lnTo>
                  <a:pt x="696545" y="63452"/>
                </a:lnTo>
                <a:lnTo>
                  <a:pt x="653417" y="79703"/>
                </a:lnTo>
                <a:lnTo>
                  <a:pt x="611231" y="97653"/>
                </a:lnTo>
                <a:lnTo>
                  <a:pt x="570036" y="117257"/>
                </a:lnTo>
                <a:lnTo>
                  <a:pt x="529877" y="138472"/>
                </a:lnTo>
                <a:lnTo>
                  <a:pt x="490803" y="161251"/>
                </a:lnTo>
                <a:lnTo>
                  <a:pt x="452861" y="185551"/>
                </a:lnTo>
                <a:lnTo>
                  <a:pt x="416098" y="211327"/>
                </a:lnTo>
                <a:lnTo>
                  <a:pt x="380560" y="238534"/>
                </a:lnTo>
                <a:lnTo>
                  <a:pt x="346296" y="267126"/>
                </a:lnTo>
                <a:lnTo>
                  <a:pt x="313353" y="297060"/>
                </a:lnTo>
                <a:lnTo>
                  <a:pt x="281777" y="328291"/>
                </a:lnTo>
                <a:lnTo>
                  <a:pt x="251616" y="360774"/>
                </a:lnTo>
                <a:lnTo>
                  <a:pt x="222918" y="394463"/>
                </a:lnTo>
                <a:lnTo>
                  <a:pt x="195728" y="429315"/>
                </a:lnTo>
                <a:lnTo>
                  <a:pt x="170095" y="465285"/>
                </a:lnTo>
                <a:lnTo>
                  <a:pt x="146066" y="502327"/>
                </a:lnTo>
                <a:lnTo>
                  <a:pt x="123688" y="540397"/>
                </a:lnTo>
                <a:lnTo>
                  <a:pt x="103009" y="579451"/>
                </a:lnTo>
                <a:lnTo>
                  <a:pt x="84074" y="619443"/>
                </a:lnTo>
                <a:lnTo>
                  <a:pt x="66933" y="660329"/>
                </a:lnTo>
                <a:lnTo>
                  <a:pt x="51631" y="702064"/>
                </a:lnTo>
                <a:lnTo>
                  <a:pt x="38216" y="744603"/>
                </a:lnTo>
                <a:lnTo>
                  <a:pt x="26735" y="787902"/>
                </a:lnTo>
                <a:lnTo>
                  <a:pt x="17236" y="831915"/>
                </a:lnTo>
                <a:lnTo>
                  <a:pt x="9766" y="876599"/>
                </a:lnTo>
                <a:lnTo>
                  <a:pt x="4372" y="921907"/>
                </a:lnTo>
                <a:lnTo>
                  <a:pt x="1100" y="967797"/>
                </a:lnTo>
                <a:lnTo>
                  <a:pt x="0" y="1014221"/>
                </a:lnTo>
                <a:lnTo>
                  <a:pt x="1100" y="1060646"/>
                </a:lnTo>
                <a:lnTo>
                  <a:pt x="4372" y="1106536"/>
                </a:lnTo>
                <a:lnTo>
                  <a:pt x="9766" y="1151844"/>
                </a:lnTo>
                <a:lnTo>
                  <a:pt x="17236" y="1196528"/>
                </a:lnTo>
                <a:lnTo>
                  <a:pt x="26735" y="1240541"/>
                </a:lnTo>
                <a:lnTo>
                  <a:pt x="38216" y="1283840"/>
                </a:lnTo>
                <a:lnTo>
                  <a:pt x="51631" y="1326379"/>
                </a:lnTo>
                <a:lnTo>
                  <a:pt x="66933" y="1368114"/>
                </a:lnTo>
                <a:lnTo>
                  <a:pt x="84074" y="1409000"/>
                </a:lnTo>
                <a:lnTo>
                  <a:pt x="103009" y="1448992"/>
                </a:lnTo>
                <a:lnTo>
                  <a:pt x="123688" y="1488046"/>
                </a:lnTo>
                <a:lnTo>
                  <a:pt x="146066" y="1526116"/>
                </a:lnTo>
                <a:lnTo>
                  <a:pt x="170095" y="1563158"/>
                </a:lnTo>
                <a:lnTo>
                  <a:pt x="195728" y="1599128"/>
                </a:lnTo>
                <a:lnTo>
                  <a:pt x="222918" y="1633980"/>
                </a:lnTo>
                <a:lnTo>
                  <a:pt x="251616" y="1667669"/>
                </a:lnTo>
                <a:lnTo>
                  <a:pt x="281777" y="1700152"/>
                </a:lnTo>
                <a:lnTo>
                  <a:pt x="313353" y="1731383"/>
                </a:lnTo>
                <a:lnTo>
                  <a:pt x="346296" y="1761317"/>
                </a:lnTo>
                <a:lnTo>
                  <a:pt x="380560" y="1789909"/>
                </a:lnTo>
                <a:lnTo>
                  <a:pt x="416098" y="1817116"/>
                </a:lnTo>
                <a:lnTo>
                  <a:pt x="452861" y="1842892"/>
                </a:lnTo>
                <a:lnTo>
                  <a:pt x="490803" y="1867192"/>
                </a:lnTo>
                <a:lnTo>
                  <a:pt x="529877" y="1889971"/>
                </a:lnTo>
                <a:lnTo>
                  <a:pt x="570036" y="1911186"/>
                </a:lnTo>
                <a:lnTo>
                  <a:pt x="611231" y="1930790"/>
                </a:lnTo>
                <a:lnTo>
                  <a:pt x="653417" y="1948740"/>
                </a:lnTo>
                <a:lnTo>
                  <a:pt x="696545" y="1964991"/>
                </a:lnTo>
                <a:lnTo>
                  <a:pt x="740569" y="1979497"/>
                </a:lnTo>
                <a:lnTo>
                  <a:pt x="785442" y="1992214"/>
                </a:lnTo>
                <a:lnTo>
                  <a:pt x="831115" y="2003098"/>
                </a:lnTo>
                <a:lnTo>
                  <a:pt x="877543" y="2012103"/>
                </a:lnTo>
                <a:lnTo>
                  <a:pt x="924677" y="2019185"/>
                </a:lnTo>
                <a:lnTo>
                  <a:pt x="972470" y="2024299"/>
                </a:lnTo>
                <a:lnTo>
                  <a:pt x="1020876" y="2027400"/>
                </a:lnTo>
                <a:lnTo>
                  <a:pt x="1069848" y="2028443"/>
                </a:lnTo>
                <a:lnTo>
                  <a:pt x="1118819" y="2027400"/>
                </a:lnTo>
                <a:lnTo>
                  <a:pt x="1167225" y="2024299"/>
                </a:lnTo>
                <a:lnTo>
                  <a:pt x="1215018" y="2019185"/>
                </a:lnTo>
                <a:lnTo>
                  <a:pt x="1262152" y="2012103"/>
                </a:lnTo>
                <a:lnTo>
                  <a:pt x="1308580" y="2003098"/>
                </a:lnTo>
                <a:lnTo>
                  <a:pt x="1354253" y="1992214"/>
                </a:lnTo>
                <a:lnTo>
                  <a:pt x="1399126" y="1979497"/>
                </a:lnTo>
                <a:lnTo>
                  <a:pt x="1443150" y="1964991"/>
                </a:lnTo>
                <a:lnTo>
                  <a:pt x="1486278" y="1948740"/>
                </a:lnTo>
                <a:lnTo>
                  <a:pt x="1528464" y="1930790"/>
                </a:lnTo>
                <a:lnTo>
                  <a:pt x="1569659" y="1911186"/>
                </a:lnTo>
                <a:lnTo>
                  <a:pt x="1609818" y="1889971"/>
                </a:lnTo>
                <a:lnTo>
                  <a:pt x="1648892" y="1867192"/>
                </a:lnTo>
                <a:lnTo>
                  <a:pt x="1686834" y="1842892"/>
                </a:lnTo>
                <a:lnTo>
                  <a:pt x="1723597" y="1817116"/>
                </a:lnTo>
                <a:lnTo>
                  <a:pt x="1759135" y="1789909"/>
                </a:lnTo>
                <a:lnTo>
                  <a:pt x="1793399" y="1761317"/>
                </a:lnTo>
                <a:lnTo>
                  <a:pt x="1826342" y="1731383"/>
                </a:lnTo>
                <a:lnTo>
                  <a:pt x="1857918" y="1700152"/>
                </a:lnTo>
                <a:lnTo>
                  <a:pt x="1888079" y="1667669"/>
                </a:lnTo>
                <a:lnTo>
                  <a:pt x="1916777" y="1633980"/>
                </a:lnTo>
                <a:lnTo>
                  <a:pt x="1943967" y="1599128"/>
                </a:lnTo>
                <a:lnTo>
                  <a:pt x="1969600" y="1563158"/>
                </a:lnTo>
                <a:lnTo>
                  <a:pt x="1993629" y="1526116"/>
                </a:lnTo>
                <a:lnTo>
                  <a:pt x="2016007" y="1488046"/>
                </a:lnTo>
                <a:lnTo>
                  <a:pt x="2036686" y="1448992"/>
                </a:lnTo>
                <a:lnTo>
                  <a:pt x="2055621" y="1409000"/>
                </a:lnTo>
                <a:lnTo>
                  <a:pt x="2072762" y="1368114"/>
                </a:lnTo>
                <a:lnTo>
                  <a:pt x="2088064" y="1326379"/>
                </a:lnTo>
                <a:lnTo>
                  <a:pt x="2101479" y="1283840"/>
                </a:lnTo>
                <a:lnTo>
                  <a:pt x="2112960" y="1240541"/>
                </a:lnTo>
                <a:lnTo>
                  <a:pt x="2122459" y="1196528"/>
                </a:lnTo>
                <a:lnTo>
                  <a:pt x="2129929" y="1151844"/>
                </a:lnTo>
                <a:lnTo>
                  <a:pt x="2135323" y="1106536"/>
                </a:lnTo>
                <a:lnTo>
                  <a:pt x="2138595" y="1060646"/>
                </a:lnTo>
                <a:lnTo>
                  <a:pt x="2139696" y="1014221"/>
                </a:lnTo>
                <a:lnTo>
                  <a:pt x="2138595" y="967797"/>
                </a:lnTo>
                <a:lnTo>
                  <a:pt x="2135323" y="921907"/>
                </a:lnTo>
                <a:lnTo>
                  <a:pt x="2129929" y="876599"/>
                </a:lnTo>
                <a:lnTo>
                  <a:pt x="2122459" y="831915"/>
                </a:lnTo>
                <a:lnTo>
                  <a:pt x="2112960" y="787902"/>
                </a:lnTo>
                <a:lnTo>
                  <a:pt x="2101479" y="744603"/>
                </a:lnTo>
                <a:lnTo>
                  <a:pt x="2088064" y="702064"/>
                </a:lnTo>
                <a:lnTo>
                  <a:pt x="2072762" y="660329"/>
                </a:lnTo>
                <a:lnTo>
                  <a:pt x="2055621" y="619443"/>
                </a:lnTo>
                <a:lnTo>
                  <a:pt x="2036686" y="579451"/>
                </a:lnTo>
                <a:lnTo>
                  <a:pt x="2016007" y="540397"/>
                </a:lnTo>
                <a:lnTo>
                  <a:pt x="1993629" y="502327"/>
                </a:lnTo>
                <a:lnTo>
                  <a:pt x="1969600" y="465285"/>
                </a:lnTo>
                <a:lnTo>
                  <a:pt x="1943967" y="429315"/>
                </a:lnTo>
                <a:lnTo>
                  <a:pt x="1916777" y="394463"/>
                </a:lnTo>
                <a:lnTo>
                  <a:pt x="1888079" y="360774"/>
                </a:lnTo>
                <a:lnTo>
                  <a:pt x="1857918" y="328291"/>
                </a:lnTo>
                <a:lnTo>
                  <a:pt x="1826342" y="297060"/>
                </a:lnTo>
                <a:lnTo>
                  <a:pt x="1793399" y="267126"/>
                </a:lnTo>
                <a:lnTo>
                  <a:pt x="1759135" y="238534"/>
                </a:lnTo>
                <a:lnTo>
                  <a:pt x="1723597" y="211327"/>
                </a:lnTo>
                <a:lnTo>
                  <a:pt x="1686834" y="185551"/>
                </a:lnTo>
                <a:lnTo>
                  <a:pt x="1648892" y="161251"/>
                </a:lnTo>
                <a:lnTo>
                  <a:pt x="1609818" y="138472"/>
                </a:lnTo>
                <a:lnTo>
                  <a:pt x="1569659" y="117257"/>
                </a:lnTo>
                <a:lnTo>
                  <a:pt x="1528464" y="97653"/>
                </a:lnTo>
                <a:lnTo>
                  <a:pt x="1486278" y="79703"/>
                </a:lnTo>
                <a:lnTo>
                  <a:pt x="1443150" y="63452"/>
                </a:lnTo>
                <a:lnTo>
                  <a:pt x="1399126" y="48946"/>
                </a:lnTo>
                <a:lnTo>
                  <a:pt x="1354253" y="36229"/>
                </a:lnTo>
                <a:lnTo>
                  <a:pt x="1308580" y="25345"/>
                </a:lnTo>
                <a:lnTo>
                  <a:pt x="1262152" y="16340"/>
                </a:lnTo>
                <a:lnTo>
                  <a:pt x="1215018" y="9258"/>
                </a:lnTo>
                <a:lnTo>
                  <a:pt x="1167225" y="4144"/>
                </a:lnTo>
                <a:lnTo>
                  <a:pt x="1118819" y="1043"/>
                </a:lnTo>
                <a:lnTo>
                  <a:pt x="10698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9955727" y="3336522"/>
            <a:ext cx="1354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ФМП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494925"/>
            <a:ext cx="30454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Чому це</a:t>
            </a:r>
            <a:r>
              <a:rPr lang="en-US" sz="1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uk-UA" sz="18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важливо?</a:t>
            </a:r>
            <a:endParaRPr sz="1800" b="0" spc="-55" dirty="0">
              <a:solidFill>
                <a:schemeClr val="accent1">
                  <a:lumMod val="75000"/>
                </a:schemeClr>
              </a:solidFill>
              <a:latin typeface="Lucida Sans" panose="020B060203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0"/>
            <a:ext cx="323087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770578"/>
            <a:ext cx="635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Основна</a:t>
            </a:r>
            <a:r>
              <a:rPr kumimoji="0" sz="1200" b="1" i="0" u="none" strike="noStrike" kern="0" cap="none" spc="7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інформація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про</a:t>
            </a:r>
            <a:r>
              <a:rPr kumimoji="0" sz="1200" b="1" i="0" u="none" strike="noStrike" kern="0" cap="none" spc="10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Програму</a:t>
            </a:r>
            <a:r>
              <a:rPr kumimoji="0" sz="1200" b="1" i="0" u="none" strike="noStrike" kern="0" cap="none" spc="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Interreg</a:t>
            </a:r>
            <a:r>
              <a:rPr kumimoji="0" sz="1200" b="1" i="0" u="none" strike="noStrike" kern="0" cap="none" spc="13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NEXT</a:t>
            </a:r>
            <a:r>
              <a:rPr kumimoji="0" sz="1200" b="1" i="0" u="none" strike="noStrike" kern="0" cap="none" spc="1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Польща</a:t>
            </a:r>
            <a:r>
              <a:rPr kumimoji="0" sz="1200" b="1" i="0" u="none" strike="noStrike" kern="0" cap="none" spc="9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17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–</a:t>
            </a:r>
            <a:r>
              <a:rPr kumimoji="0" sz="1200" b="1" i="0" u="none" strike="noStrike" kern="0" cap="none" spc="10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Україна</a:t>
            </a:r>
            <a:r>
              <a:rPr kumimoji="0" sz="1200" b="1" i="0" u="none" strike="noStrike" kern="0" cap="none" spc="8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200" b="1" i="0" u="none" strike="noStrike" kern="0" cap="none" spc="-10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2021-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Tahoma"/>
                <a:cs typeface="Tahoma"/>
              </a:rPr>
              <a:t>2027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9" y="437387"/>
            <a:ext cx="3026652" cy="694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8" y="2109711"/>
            <a:ext cx="8150862" cy="8752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Проблема відходів є однією з найгостріших екологічних проблем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Низький рівень сортування серед населення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Екологічна свідомість = ключ до змін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8" y="3005670"/>
            <a:ext cx="8558530" cy="3159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Стан проблеми</a:t>
            </a:r>
            <a:endParaRPr lang="en-US" sz="1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Sans" panose="020B0602030504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Велика кількість змішаних відходів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Відсутність культури сортування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Недостатня поінформованість населення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Стихійні сміттєзвалища</a:t>
            </a:r>
            <a:endParaRPr lang="en-US" dirty="0">
              <a:latin typeface="Lucida Sans" panose="020B060203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algn="ctr"/>
            <a:endParaRPr lang="en-US" dirty="0"/>
          </a:p>
          <a:p>
            <a:pPr algn="l"/>
            <a:r>
              <a:rPr lang="uk-UA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Основні причини</a:t>
            </a:r>
            <a:endParaRPr lang="en-US" sz="1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Sans" panose="020B0602030504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Люди не знають, як сортувати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Недовіра «все вивозять разом»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Байдужість або звичка</a:t>
            </a:r>
          </a:p>
          <a:p>
            <a:pPr algn="ctr"/>
            <a:endParaRPr lang="en-US" sz="1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63100" y="2638044"/>
            <a:ext cx="2139950" cy="2028825"/>
          </a:xfrm>
          <a:custGeom>
            <a:avLst/>
            <a:gdLst/>
            <a:ahLst/>
            <a:cxnLst/>
            <a:rect l="l" t="t" r="r" b="b"/>
            <a:pathLst>
              <a:path w="2139950" h="2028825">
                <a:moveTo>
                  <a:pt x="1069848" y="0"/>
                </a:moveTo>
                <a:lnTo>
                  <a:pt x="1020876" y="1043"/>
                </a:lnTo>
                <a:lnTo>
                  <a:pt x="972470" y="4144"/>
                </a:lnTo>
                <a:lnTo>
                  <a:pt x="924677" y="9258"/>
                </a:lnTo>
                <a:lnTo>
                  <a:pt x="877543" y="16340"/>
                </a:lnTo>
                <a:lnTo>
                  <a:pt x="831115" y="25345"/>
                </a:lnTo>
                <a:lnTo>
                  <a:pt x="785442" y="36229"/>
                </a:lnTo>
                <a:lnTo>
                  <a:pt x="740569" y="48946"/>
                </a:lnTo>
                <a:lnTo>
                  <a:pt x="696545" y="63452"/>
                </a:lnTo>
                <a:lnTo>
                  <a:pt x="653417" y="79703"/>
                </a:lnTo>
                <a:lnTo>
                  <a:pt x="611231" y="97653"/>
                </a:lnTo>
                <a:lnTo>
                  <a:pt x="570036" y="117257"/>
                </a:lnTo>
                <a:lnTo>
                  <a:pt x="529877" y="138472"/>
                </a:lnTo>
                <a:lnTo>
                  <a:pt x="490803" y="161251"/>
                </a:lnTo>
                <a:lnTo>
                  <a:pt x="452861" y="185551"/>
                </a:lnTo>
                <a:lnTo>
                  <a:pt x="416098" y="211327"/>
                </a:lnTo>
                <a:lnTo>
                  <a:pt x="380560" y="238534"/>
                </a:lnTo>
                <a:lnTo>
                  <a:pt x="346296" y="267126"/>
                </a:lnTo>
                <a:lnTo>
                  <a:pt x="313353" y="297060"/>
                </a:lnTo>
                <a:lnTo>
                  <a:pt x="281777" y="328291"/>
                </a:lnTo>
                <a:lnTo>
                  <a:pt x="251616" y="360774"/>
                </a:lnTo>
                <a:lnTo>
                  <a:pt x="222918" y="394463"/>
                </a:lnTo>
                <a:lnTo>
                  <a:pt x="195728" y="429315"/>
                </a:lnTo>
                <a:lnTo>
                  <a:pt x="170095" y="465285"/>
                </a:lnTo>
                <a:lnTo>
                  <a:pt x="146066" y="502327"/>
                </a:lnTo>
                <a:lnTo>
                  <a:pt x="123688" y="540397"/>
                </a:lnTo>
                <a:lnTo>
                  <a:pt x="103009" y="579451"/>
                </a:lnTo>
                <a:lnTo>
                  <a:pt x="84074" y="619443"/>
                </a:lnTo>
                <a:lnTo>
                  <a:pt x="66933" y="660329"/>
                </a:lnTo>
                <a:lnTo>
                  <a:pt x="51631" y="702064"/>
                </a:lnTo>
                <a:lnTo>
                  <a:pt x="38216" y="744603"/>
                </a:lnTo>
                <a:lnTo>
                  <a:pt x="26735" y="787902"/>
                </a:lnTo>
                <a:lnTo>
                  <a:pt x="17236" y="831915"/>
                </a:lnTo>
                <a:lnTo>
                  <a:pt x="9766" y="876599"/>
                </a:lnTo>
                <a:lnTo>
                  <a:pt x="4372" y="921907"/>
                </a:lnTo>
                <a:lnTo>
                  <a:pt x="1100" y="967797"/>
                </a:lnTo>
                <a:lnTo>
                  <a:pt x="0" y="1014221"/>
                </a:lnTo>
                <a:lnTo>
                  <a:pt x="1100" y="1060646"/>
                </a:lnTo>
                <a:lnTo>
                  <a:pt x="4372" y="1106536"/>
                </a:lnTo>
                <a:lnTo>
                  <a:pt x="9766" y="1151844"/>
                </a:lnTo>
                <a:lnTo>
                  <a:pt x="17236" y="1196528"/>
                </a:lnTo>
                <a:lnTo>
                  <a:pt x="26735" y="1240541"/>
                </a:lnTo>
                <a:lnTo>
                  <a:pt x="38216" y="1283840"/>
                </a:lnTo>
                <a:lnTo>
                  <a:pt x="51631" y="1326379"/>
                </a:lnTo>
                <a:lnTo>
                  <a:pt x="66933" y="1368114"/>
                </a:lnTo>
                <a:lnTo>
                  <a:pt x="84074" y="1409000"/>
                </a:lnTo>
                <a:lnTo>
                  <a:pt x="103009" y="1448992"/>
                </a:lnTo>
                <a:lnTo>
                  <a:pt x="123688" y="1488046"/>
                </a:lnTo>
                <a:lnTo>
                  <a:pt x="146066" y="1526116"/>
                </a:lnTo>
                <a:lnTo>
                  <a:pt x="170095" y="1563158"/>
                </a:lnTo>
                <a:lnTo>
                  <a:pt x="195728" y="1599128"/>
                </a:lnTo>
                <a:lnTo>
                  <a:pt x="222918" y="1633980"/>
                </a:lnTo>
                <a:lnTo>
                  <a:pt x="251616" y="1667669"/>
                </a:lnTo>
                <a:lnTo>
                  <a:pt x="281777" y="1700152"/>
                </a:lnTo>
                <a:lnTo>
                  <a:pt x="313353" y="1731383"/>
                </a:lnTo>
                <a:lnTo>
                  <a:pt x="346296" y="1761317"/>
                </a:lnTo>
                <a:lnTo>
                  <a:pt x="380560" y="1789909"/>
                </a:lnTo>
                <a:lnTo>
                  <a:pt x="416098" y="1817116"/>
                </a:lnTo>
                <a:lnTo>
                  <a:pt x="452861" y="1842892"/>
                </a:lnTo>
                <a:lnTo>
                  <a:pt x="490803" y="1867192"/>
                </a:lnTo>
                <a:lnTo>
                  <a:pt x="529877" y="1889971"/>
                </a:lnTo>
                <a:lnTo>
                  <a:pt x="570036" y="1911186"/>
                </a:lnTo>
                <a:lnTo>
                  <a:pt x="611231" y="1930790"/>
                </a:lnTo>
                <a:lnTo>
                  <a:pt x="653417" y="1948740"/>
                </a:lnTo>
                <a:lnTo>
                  <a:pt x="696545" y="1964991"/>
                </a:lnTo>
                <a:lnTo>
                  <a:pt x="740569" y="1979497"/>
                </a:lnTo>
                <a:lnTo>
                  <a:pt x="785442" y="1992214"/>
                </a:lnTo>
                <a:lnTo>
                  <a:pt x="831115" y="2003098"/>
                </a:lnTo>
                <a:lnTo>
                  <a:pt x="877543" y="2012103"/>
                </a:lnTo>
                <a:lnTo>
                  <a:pt x="924677" y="2019185"/>
                </a:lnTo>
                <a:lnTo>
                  <a:pt x="972470" y="2024299"/>
                </a:lnTo>
                <a:lnTo>
                  <a:pt x="1020876" y="2027400"/>
                </a:lnTo>
                <a:lnTo>
                  <a:pt x="1069848" y="2028443"/>
                </a:lnTo>
                <a:lnTo>
                  <a:pt x="1118819" y="2027400"/>
                </a:lnTo>
                <a:lnTo>
                  <a:pt x="1167225" y="2024299"/>
                </a:lnTo>
                <a:lnTo>
                  <a:pt x="1215018" y="2019185"/>
                </a:lnTo>
                <a:lnTo>
                  <a:pt x="1262152" y="2012103"/>
                </a:lnTo>
                <a:lnTo>
                  <a:pt x="1308580" y="2003098"/>
                </a:lnTo>
                <a:lnTo>
                  <a:pt x="1354253" y="1992214"/>
                </a:lnTo>
                <a:lnTo>
                  <a:pt x="1399126" y="1979497"/>
                </a:lnTo>
                <a:lnTo>
                  <a:pt x="1443150" y="1964991"/>
                </a:lnTo>
                <a:lnTo>
                  <a:pt x="1486278" y="1948740"/>
                </a:lnTo>
                <a:lnTo>
                  <a:pt x="1528464" y="1930790"/>
                </a:lnTo>
                <a:lnTo>
                  <a:pt x="1569659" y="1911186"/>
                </a:lnTo>
                <a:lnTo>
                  <a:pt x="1609818" y="1889971"/>
                </a:lnTo>
                <a:lnTo>
                  <a:pt x="1648892" y="1867192"/>
                </a:lnTo>
                <a:lnTo>
                  <a:pt x="1686834" y="1842892"/>
                </a:lnTo>
                <a:lnTo>
                  <a:pt x="1723597" y="1817116"/>
                </a:lnTo>
                <a:lnTo>
                  <a:pt x="1759135" y="1789909"/>
                </a:lnTo>
                <a:lnTo>
                  <a:pt x="1793399" y="1761317"/>
                </a:lnTo>
                <a:lnTo>
                  <a:pt x="1826342" y="1731383"/>
                </a:lnTo>
                <a:lnTo>
                  <a:pt x="1857918" y="1700152"/>
                </a:lnTo>
                <a:lnTo>
                  <a:pt x="1888079" y="1667669"/>
                </a:lnTo>
                <a:lnTo>
                  <a:pt x="1916777" y="1633980"/>
                </a:lnTo>
                <a:lnTo>
                  <a:pt x="1943967" y="1599128"/>
                </a:lnTo>
                <a:lnTo>
                  <a:pt x="1969600" y="1563158"/>
                </a:lnTo>
                <a:lnTo>
                  <a:pt x="1993629" y="1526116"/>
                </a:lnTo>
                <a:lnTo>
                  <a:pt x="2016007" y="1488046"/>
                </a:lnTo>
                <a:lnTo>
                  <a:pt x="2036686" y="1448992"/>
                </a:lnTo>
                <a:lnTo>
                  <a:pt x="2055621" y="1409000"/>
                </a:lnTo>
                <a:lnTo>
                  <a:pt x="2072762" y="1368114"/>
                </a:lnTo>
                <a:lnTo>
                  <a:pt x="2088064" y="1326379"/>
                </a:lnTo>
                <a:lnTo>
                  <a:pt x="2101479" y="1283840"/>
                </a:lnTo>
                <a:lnTo>
                  <a:pt x="2112960" y="1240541"/>
                </a:lnTo>
                <a:lnTo>
                  <a:pt x="2122459" y="1196528"/>
                </a:lnTo>
                <a:lnTo>
                  <a:pt x="2129929" y="1151844"/>
                </a:lnTo>
                <a:lnTo>
                  <a:pt x="2135323" y="1106536"/>
                </a:lnTo>
                <a:lnTo>
                  <a:pt x="2138595" y="1060646"/>
                </a:lnTo>
                <a:lnTo>
                  <a:pt x="2139696" y="1014221"/>
                </a:lnTo>
                <a:lnTo>
                  <a:pt x="2138595" y="967797"/>
                </a:lnTo>
                <a:lnTo>
                  <a:pt x="2135323" y="921907"/>
                </a:lnTo>
                <a:lnTo>
                  <a:pt x="2129929" y="876599"/>
                </a:lnTo>
                <a:lnTo>
                  <a:pt x="2122459" y="831915"/>
                </a:lnTo>
                <a:lnTo>
                  <a:pt x="2112960" y="787902"/>
                </a:lnTo>
                <a:lnTo>
                  <a:pt x="2101479" y="744603"/>
                </a:lnTo>
                <a:lnTo>
                  <a:pt x="2088064" y="702064"/>
                </a:lnTo>
                <a:lnTo>
                  <a:pt x="2072762" y="660329"/>
                </a:lnTo>
                <a:lnTo>
                  <a:pt x="2055621" y="619443"/>
                </a:lnTo>
                <a:lnTo>
                  <a:pt x="2036686" y="579451"/>
                </a:lnTo>
                <a:lnTo>
                  <a:pt x="2016007" y="540397"/>
                </a:lnTo>
                <a:lnTo>
                  <a:pt x="1993629" y="502327"/>
                </a:lnTo>
                <a:lnTo>
                  <a:pt x="1969600" y="465285"/>
                </a:lnTo>
                <a:lnTo>
                  <a:pt x="1943967" y="429315"/>
                </a:lnTo>
                <a:lnTo>
                  <a:pt x="1916777" y="394463"/>
                </a:lnTo>
                <a:lnTo>
                  <a:pt x="1888079" y="360774"/>
                </a:lnTo>
                <a:lnTo>
                  <a:pt x="1857918" y="328291"/>
                </a:lnTo>
                <a:lnTo>
                  <a:pt x="1826342" y="297060"/>
                </a:lnTo>
                <a:lnTo>
                  <a:pt x="1793399" y="267126"/>
                </a:lnTo>
                <a:lnTo>
                  <a:pt x="1759135" y="238534"/>
                </a:lnTo>
                <a:lnTo>
                  <a:pt x="1723597" y="211327"/>
                </a:lnTo>
                <a:lnTo>
                  <a:pt x="1686834" y="185551"/>
                </a:lnTo>
                <a:lnTo>
                  <a:pt x="1648892" y="161251"/>
                </a:lnTo>
                <a:lnTo>
                  <a:pt x="1609818" y="138472"/>
                </a:lnTo>
                <a:lnTo>
                  <a:pt x="1569659" y="117257"/>
                </a:lnTo>
                <a:lnTo>
                  <a:pt x="1528464" y="97653"/>
                </a:lnTo>
                <a:lnTo>
                  <a:pt x="1486278" y="79703"/>
                </a:lnTo>
                <a:lnTo>
                  <a:pt x="1443150" y="63452"/>
                </a:lnTo>
                <a:lnTo>
                  <a:pt x="1399126" y="48946"/>
                </a:lnTo>
                <a:lnTo>
                  <a:pt x="1354253" y="36229"/>
                </a:lnTo>
                <a:lnTo>
                  <a:pt x="1308580" y="25345"/>
                </a:lnTo>
                <a:lnTo>
                  <a:pt x="1262152" y="16340"/>
                </a:lnTo>
                <a:lnTo>
                  <a:pt x="1215018" y="9258"/>
                </a:lnTo>
                <a:lnTo>
                  <a:pt x="1167225" y="4144"/>
                </a:lnTo>
                <a:lnTo>
                  <a:pt x="1118819" y="1043"/>
                </a:lnTo>
                <a:lnTo>
                  <a:pt x="10698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55727" y="3336522"/>
            <a:ext cx="1354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ФМП</a:t>
            </a:r>
            <a:r>
              <a:rPr kumimoji="0" sz="3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07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1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1107</Words>
  <Application>Microsoft Office PowerPoint</Application>
  <PresentationFormat>Довільний</PresentationFormat>
  <Paragraphs>219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Основна інформація про Програму Interreg NEXT Польща – Україна 2021-2027</vt:lpstr>
      <vt:lpstr>Територія Програми</vt:lpstr>
      <vt:lpstr>Презентація PowerPoint</vt:lpstr>
      <vt:lpstr>Пріоритети Програми</vt:lpstr>
      <vt:lpstr>Види проєктів</vt:lpstr>
      <vt:lpstr>Співпраця</vt:lpstr>
      <vt:lpstr>Презентація PowerPoint</vt:lpstr>
      <vt:lpstr>Довкілля 4/4</vt:lpstr>
      <vt:lpstr>Чому це важливо?</vt:lpstr>
      <vt:lpstr>Напрямки роботи</vt:lpstr>
      <vt:lpstr>Напрямки роботи</vt:lpstr>
      <vt:lpstr>Проблеми, які залишаються</vt:lpstr>
      <vt:lpstr>Партнерство</vt:lpstr>
      <vt:lpstr>Партнерство</vt:lpstr>
      <vt:lpstr>Принципи реалізації дo 90% грант  рефінансування транскордонні проєкти некомерційні проєкти</vt:lpstr>
      <vt:lpstr>Презентація PowerPoint</vt:lpstr>
      <vt:lpstr>Створення транскордонних партнерств – співпраця державних установ та НУО, пов'язаних, зокрема, з</vt:lpstr>
      <vt:lpstr>Підтримка місцевих транскордонних ініціатив, спрямованих на покращення якості життя на прикордонних територіях</vt:lpstr>
      <vt:lpstr>Посилення транскордонної інтеграції та формування спільної ідентичності мешканців прикордоння</vt:lpstr>
      <vt:lpstr>Інтеграційні ініціативи та розбудова потенціалу у сфері охорони здоров’я та безпеки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Sue Ricketts</dc:creator>
  <cp:lastModifiedBy>rada40</cp:lastModifiedBy>
  <cp:revision>32</cp:revision>
  <cp:lastPrinted>2025-04-25T09:40:23Z</cp:lastPrinted>
  <dcterms:created xsi:type="dcterms:W3CDTF">2025-01-31T14:20:44Z</dcterms:created>
  <dcterms:modified xsi:type="dcterms:W3CDTF">2026-05-14T08:11:01Z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2024-05-13T00:00:00Z</vt:filetime>
  </property>
  <property fmtid="{D5CDD505-2E9C-101B-9397-08002B2CF9AE}" pid="3" name="Creator">
    <vt:lpwstr>Acrobat PDFMaker 24 dla programu PowerPoint</vt:lpwstr>
  </property>
  <property fmtid="{D5CDD505-2E9C-101B-9397-08002B2CF9AE}" pid="4" name="LastSaved">
    <vt:filetime>2025-01-31T00:00:00Z</vt:filetime>
  </property>
  <property fmtid="{D5CDD505-2E9C-101B-9397-08002B2CF9AE}" pid="5" name="Producer">
    <vt:lpwstr>Adobe PDF Library 24.2</vt:lpwstr>
  </property>
</Properties>
</file>